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9" r:id="rId1"/>
  </p:sldMasterIdLst>
  <p:notesMasterIdLst>
    <p:notesMasterId r:id="rId9"/>
  </p:notesMasterIdLst>
  <p:sldIdLst>
    <p:sldId id="399" r:id="rId2"/>
    <p:sldId id="398" r:id="rId3"/>
    <p:sldId id="400" r:id="rId4"/>
    <p:sldId id="401" r:id="rId5"/>
    <p:sldId id="402" r:id="rId6"/>
    <p:sldId id="403" r:id="rId7"/>
    <p:sldId id="404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96" userDrawn="1">
          <p15:clr>
            <a:srgbClr val="A4A3A4"/>
          </p15:clr>
        </p15:guide>
        <p15:guide id="2" pos="696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uzammil Patel" initials="MP" lastIdx="1" clrIdx="0">
    <p:extLst>
      <p:ext uri="{19B8F6BF-5375-455C-9EA6-DF929625EA0E}">
        <p15:presenceInfo xmlns:p15="http://schemas.microsoft.com/office/powerpoint/2012/main" userId="Muzammil Patel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ECDC4"/>
    <a:srgbClr val="1B5F5A"/>
    <a:srgbClr val="197CC3"/>
    <a:srgbClr val="595959"/>
    <a:srgbClr val="0070C0"/>
    <a:srgbClr val="FFFFFF"/>
    <a:srgbClr val="0E77C2"/>
    <a:srgbClr val="5F9ECB"/>
    <a:srgbClr val="25837C"/>
    <a:srgbClr val="4454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6" d="100"/>
          <a:sy n="76" d="100"/>
        </p:scale>
        <p:origin x="917" y="43"/>
      </p:cViewPr>
      <p:guideLst>
        <p:guide orient="horz" pos="696"/>
        <p:guide pos="69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585521-7BDE-49A2-BB6D-289C443E8C71}" type="datetimeFigureOut">
              <a:rPr lang="en-US" smtClean="0"/>
              <a:t>6/22/2024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EF1D8E-DF88-4B10-A8C2-3D596EC4C0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14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EF1D8E-DF88-4B10-A8C2-3D596EC4C06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5549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22363"/>
            <a:ext cx="103632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A5864-FCD6-4572-A145-6E518B539977}" type="datetimeFigureOut">
              <a:rPr lang="en-US" smtClean="0"/>
              <a:t>6/22/2024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40955D-F730-42A8-B463-2653F99A4E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24980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A5864-FCD6-4572-A145-6E518B539977}" type="datetimeFigureOut">
              <a:rPr lang="en-US" smtClean="0"/>
              <a:t>6/22/2024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40955D-F730-42A8-B463-2653F99A4E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4549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A5864-FCD6-4572-A145-6E518B539977}" type="datetimeFigureOut">
              <a:rPr lang="en-US" smtClean="0"/>
              <a:t>6/22/2024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40955D-F730-42A8-B463-2653F99A4E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6589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A5864-FCD6-4572-A145-6E518B539977}" type="datetimeFigureOut">
              <a:rPr lang="en-US" smtClean="0"/>
              <a:t>6/22/2024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40955D-F730-42A8-B463-2653F99A4E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8691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A5864-FCD6-4572-A145-6E518B539977}" type="datetimeFigureOut">
              <a:rPr lang="en-US" smtClean="0"/>
              <a:t>6/22/2024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40955D-F730-42A8-B463-2653F99A4E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9235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A5864-FCD6-4572-A145-6E518B539977}" type="datetimeFigureOut">
              <a:rPr lang="en-US" smtClean="0"/>
              <a:t>6/22/2024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40955D-F730-42A8-B463-2653F99A4E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247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A5864-FCD6-4572-A145-6E518B539977}" type="datetimeFigureOut">
              <a:rPr lang="en-US" smtClean="0"/>
              <a:t>6/22/2024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40955D-F730-42A8-B463-2653F99A4E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7359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A5864-FCD6-4572-A145-6E518B539977}" type="datetimeFigureOut">
              <a:rPr lang="en-US" smtClean="0"/>
              <a:t>6/22/2024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40955D-F730-42A8-B463-2653F99A4E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9577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A5864-FCD6-4572-A145-6E518B539977}" type="datetimeFigureOut">
              <a:rPr lang="en-US" smtClean="0"/>
              <a:t>6/22/2024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40955D-F730-42A8-B463-2653F99A4E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5957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A5864-FCD6-4572-A145-6E518B539977}" type="datetimeFigureOut">
              <a:rPr lang="en-US" smtClean="0"/>
              <a:t>6/22/2024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40955D-F730-42A8-B463-2653F99A4E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1168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A5864-FCD6-4572-A145-6E518B539977}" type="datetimeFigureOut">
              <a:rPr lang="en-US" smtClean="0"/>
              <a:t>6/22/2024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40955D-F730-42A8-B463-2653F99A4E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5556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3A5864-FCD6-4572-A145-6E518B539977}" type="datetimeFigureOut">
              <a:rPr lang="en-US" smtClean="0"/>
              <a:t>6/22/2024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40955D-F730-42A8-B463-2653F99A4E0E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A091CE2-FD2F-3A7A-B455-8B4DABD8F0DC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403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slide" Target="slide5.xml"/><Relationship Id="rId18" Type="http://schemas.openxmlformats.org/officeDocument/2006/relationships/image" Target="../media/image15.svg"/><Relationship Id="rId26" Type="http://schemas.openxmlformats.org/officeDocument/2006/relationships/image" Target="../media/image21.svg"/><Relationship Id="rId39" Type="http://schemas.openxmlformats.org/officeDocument/2006/relationships/image" Target="../media/image33.svg"/><Relationship Id="rId21" Type="http://schemas.openxmlformats.org/officeDocument/2006/relationships/image" Target="../media/image17.svg"/><Relationship Id="rId34" Type="http://schemas.openxmlformats.org/officeDocument/2006/relationships/image" Target="../media/image28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17" Type="http://schemas.openxmlformats.org/officeDocument/2006/relationships/image" Target="../media/image14.png"/><Relationship Id="rId25" Type="http://schemas.openxmlformats.org/officeDocument/2006/relationships/image" Target="../media/image20.png"/><Relationship Id="rId33" Type="http://schemas.openxmlformats.org/officeDocument/2006/relationships/image" Target="../media/image27.svg"/><Relationship Id="rId38" Type="http://schemas.openxmlformats.org/officeDocument/2006/relationships/image" Target="../media/image32.png"/><Relationship Id="rId2" Type="http://schemas.openxmlformats.org/officeDocument/2006/relationships/notesSlide" Target="../notesSlides/notesSlide1.xml"/><Relationship Id="rId16" Type="http://schemas.openxmlformats.org/officeDocument/2006/relationships/slide" Target="slide4.xml"/><Relationship Id="rId20" Type="http://schemas.openxmlformats.org/officeDocument/2006/relationships/image" Target="../media/image16.png"/><Relationship Id="rId29" Type="http://schemas.openxmlformats.org/officeDocument/2006/relationships/image" Target="../media/image23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24" Type="http://schemas.openxmlformats.org/officeDocument/2006/relationships/image" Target="../media/image19.svg"/><Relationship Id="rId32" Type="http://schemas.openxmlformats.org/officeDocument/2006/relationships/image" Target="../media/image26.png"/><Relationship Id="rId37" Type="http://schemas.openxmlformats.org/officeDocument/2006/relationships/image" Target="../media/image31.svg"/><Relationship Id="rId40" Type="http://schemas.openxmlformats.org/officeDocument/2006/relationships/image" Target="../media/image34.png"/><Relationship Id="rId5" Type="http://schemas.openxmlformats.org/officeDocument/2006/relationships/image" Target="../media/image4.png"/><Relationship Id="rId15" Type="http://schemas.openxmlformats.org/officeDocument/2006/relationships/image" Target="../media/image13.svg"/><Relationship Id="rId23" Type="http://schemas.openxmlformats.org/officeDocument/2006/relationships/image" Target="../media/image18.png"/><Relationship Id="rId28" Type="http://schemas.openxmlformats.org/officeDocument/2006/relationships/image" Target="../media/image22.png"/><Relationship Id="rId36" Type="http://schemas.openxmlformats.org/officeDocument/2006/relationships/image" Target="../media/image30.png"/><Relationship Id="rId10" Type="http://schemas.openxmlformats.org/officeDocument/2006/relationships/image" Target="../media/image9.svg"/><Relationship Id="rId19" Type="http://schemas.openxmlformats.org/officeDocument/2006/relationships/slide" Target="slide3.xml"/><Relationship Id="rId31" Type="http://schemas.openxmlformats.org/officeDocument/2006/relationships/image" Target="../media/image25.svg"/><Relationship Id="rId4" Type="http://schemas.openxmlformats.org/officeDocument/2006/relationships/image" Target="../media/image3.svg"/><Relationship Id="rId9" Type="http://schemas.openxmlformats.org/officeDocument/2006/relationships/image" Target="../media/image8.png"/><Relationship Id="rId14" Type="http://schemas.openxmlformats.org/officeDocument/2006/relationships/image" Target="../media/image12.png"/><Relationship Id="rId22" Type="http://schemas.openxmlformats.org/officeDocument/2006/relationships/slide" Target="slide2.xml"/><Relationship Id="rId27" Type="http://schemas.openxmlformats.org/officeDocument/2006/relationships/slide" Target="slide6.xml"/><Relationship Id="rId30" Type="http://schemas.openxmlformats.org/officeDocument/2006/relationships/image" Target="../media/image24.png"/><Relationship Id="rId35" Type="http://schemas.openxmlformats.org/officeDocument/2006/relationships/image" Target="../media/image29.svg"/><Relationship Id="rId8" Type="http://schemas.openxmlformats.org/officeDocument/2006/relationships/image" Target="../media/image7.svg"/><Relationship Id="rId3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2.png"/><Relationship Id="rId18" Type="http://schemas.openxmlformats.org/officeDocument/2006/relationships/slide" Target="slide3.xml"/><Relationship Id="rId26" Type="http://schemas.openxmlformats.org/officeDocument/2006/relationships/slide" Target="slide6.xml"/><Relationship Id="rId3" Type="http://schemas.openxmlformats.org/officeDocument/2006/relationships/image" Target="../media/image3.svg"/><Relationship Id="rId21" Type="http://schemas.openxmlformats.org/officeDocument/2006/relationships/image" Target="../media/image20.png"/><Relationship Id="rId7" Type="http://schemas.openxmlformats.org/officeDocument/2006/relationships/image" Target="../media/image7.svg"/><Relationship Id="rId12" Type="http://schemas.openxmlformats.org/officeDocument/2006/relationships/slide" Target="slide5.xml"/><Relationship Id="rId17" Type="http://schemas.openxmlformats.org/officeDocument/2006/relationships/image" Target="../media/image15.svg"/><Relationship Id="rId25" Type="http://schemas.openxmlformats.org/officeDocument/2006/relationships/image" Target="../media/image39.svg"/><Relationship Id="rId2" Type="http://schemas.openxmlformats.org/officeDocument/2006/relationships/image" Target="../media/image2.png"/><Relationship Id="rId16" Type="http://schemas.openxmlformats.org/officeDocument/2006/relationships/image" Target="../media/image14.png"/><Relationship Id="rId20" Type="http://schemas.openxmlformats.org/officeDocument/2006/relationships/image" Target="../media/image17.svg"/><Relationship Id="rId29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36.svg"/><Relationship Id="rId24" Type="http://schemas.openxmlformats.org/officeDocument/2006/relationships/image" Target="../media/image38.png"/><Relationship Id="rId5" Type="http://schemas.openxmlformats.org/officeDocument/2006/relationships/image" Target="../media/image5.svg"/><Relationship Id="rId15" Type="http://schemas.openxmlformats.org/officeDocument/2006/relationships/slide" Target="slide4.xml"/><Relationship Id="rId23" Type="http://schemas.openxmlformats.org/officeDocument/2006/relationships/slide" Target="slide1.xml"/><Relationship Id="rId28" Type="http://schemas.openxmlformats.org/officeDocument/2006/relationships/image" Target="../media/image23.svg"/><Relationship Id="rId10" Type="http://schemas.openxmlformats.org/officeDocument/2006/relationships/image" Target="../media/image35.png"/><Relationship Id="rId19" Type="http://schemas.openxmlformats.org/officeDocument/2006/relationships/image" Target="../media/image16.png"/><Relationship Id="rId4" Type="http://schemas.openxmlformats.org/officeDocument/2006/relationships/image" Target="../media/image4.png"/><Relationship Id="rId9" Type="http://schemas.openxmlformats.org/officeDocument/2006/relationships/image" Target="../media/image9.svg"/><Relationship Id="rId14" Type="http://schemas.openxmlformats.org/officeDocument/2006/relationships/image" Target="../media/image13.svg"/><Relationship Id="rId22" Type="http://schemas.openxmlformats.org/officeDocument/2006/relationships/image" Target="../media/image37.svg"/><Relationship Id="rId27" Type="http://schemas.openxmlformats.org/officeDocument/2006/relationships/image" Target="../media/image22.png"/><Relationship Id="rId30" Type="http://schemas.openxmlformats.org/officeDocument/2006/relationships/image" Target="../media/image41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2.png"/><Relationship Id="rId18" Type="http://schemas.openxmlformats.org/officeDocument/2006/relationships/image" Target="../media/image20.png"/><Relationship Id="rId26" Type="http://schemas.openxmlformats.org/officeDocument/2006/relationships/slide" Target="slide6.xml"/><Relationship Id="rId3" Type="http://schemas.openxmlformats.org/officeDocument/2006/relationships/image" Target="../media/image3.svg"/><Relationship Id="rId21" Type="http://schemas.openxmlformats.org/officeDocument/2006/relationships/image" Target="../media/image18.png"/><Relationship Id="rId7" Type="http://schemas.openxmlformats.org/officeDocument/2006/relationships/image" Target="../media/image43.svg"/><Relationship Id="rId12" Type="http://schemas.openxmlformats.org/officeDocument/2006/relationships/slide" Target="slide5.xml"/><Relationship Id="rId17" Type="http://schemas.openxmlformats.org/officeDocument/2006/relationships/image" Target="../media/image15.svg"/><Relationship Id="rId25" Type="http://schemas.openxmlformats.org/officeDocument/2006/relationships/image" Target="../media/image46.svg"/><Relationship Id="rId2" Type="http://schemas.openxmlformats.org/officeDocument/2006/relationships/image" Target="../media/image2.png"/><Relationship Id="rId16" Type="http://schemas.openxmlformats.org/officeDocument/2006/relationships/image" Target="../media/image14.png"/><Relationship Id="rId20" Type="http://schemas.openxmlformats.org/officeDocument/2006/relationships/slide" Target="slide2.xml"/><Relationship Id="rId29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11" Type="http://schemas.openxmlformats.org/officeDocument/2006/relationships/image" Target="../media/image44.svg"/><Relationship Id="rId24" Type="http://schemas.openxmlformats.org/officeDocument/2006/relationships/image" Target="../media/image38.png"/><Relationship Id="rId32" Type="http://schemas.openxmlformats.org/officeDocument/2006/relationships/image" Target="../media/image48.svg"/><Relationship Id="rId5" Type="http://schemas.openxmlformats.org/officeDocument/2006/relationships/image" Target="../media/image5.svg"/><Relationship Id="rId15" Type="http://schemas.openxmlformats.org/officeDocument/2006/relationships/slide" Target="slide4.xml"/><Relationship Id="rId23" Type="http://schemas.openxmlformats.org/officeDocument/2006/relationships/slide" Target="slide1.xml"/><Relationship Id="rId28" Type="http://schemas.openxmlformats.org/officeDocument/2006/relationships/image" Target="../media/image23.svg"/><Relationship Id="rId10" Type="http://schemas.openxmlformats.org/officeDocument/2006/relationships/image" Target="../media/image35.png"/><Relationship Id="rId19" Type="http://schemas.openxmlformats.org/officeDocument/2006/relationships/image" Target="../media/image45.svg"/><Relationship Id="rId31" Type="http://schemas.openxmlformats.org/officeDocument/2006/relationships/image" Target="../media/image47.png"/><Relationship Id="rId4" Type="http://schemas.openxmlformats.org/officeDocument/2006/relationships/image" Target="../media/image4.png"/><Relationship Id="rId9" Type="http://schemas.openxmlformats.org/officeDocument/2006/relationships/image" Target="../media/image9.svg"/><Relationship Id="rId14" Type="http://schemas.openxmlformats.org/officeDocument/2006/relationships/image" Target="../media/image13.svg"/><Relationship Id="rId22" Type="http://schemas.openxmlformats.org/officeDocument/2006/relationships/image" Target="../media/image19.svg"/><Relationship Id="rId27" Type="http://schemas.openxmlformats.org/officeDocument/2006/relationships/image" Target="../media/image22.png"/><Relationship Id="rId30" Type="http://schemas.openxmlformats.org/officeDocument/2006/relationships/image" Target="../media/image25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2.png"/><Relationship Id="rId18" Type="http://schemas.openxmlformats.org/officeDocument/2006/relationships/image" Target="../media/image16.png"/><Relationship Id="rId26" Type="http://schemas.openxmlformats.org/officeDocument/2006/relationships/slide" Target="slide6.xml"/><Relationship Id="rId3" Type="http://schemas.openxmlformats.org/officeDocument/2006/relationships/image" Target="../media/image3.svg"/><Relationship Id="rId21" Type="http://schemas.openxmlformats.org/officeDocument/2006/relationships/image" Target="../media/image18.png"/><Relationship Id="rId7" Type="http://schemas.openxmlformats.org/officeDocument/2006/relationships/image" Target="../media/image7.svg"/><Relationship Id="rId12" Type="http://schemas.openxmlformats.org/officeDocument/2006/relationships/slide" Target="slide5.xml"/><Relationship Id="rId17" Type="http://schemas.openxmlformats.org/officeDocument/2006/relationships/slide" Target="slide3.xml"/><Relationship Id="rId25" Type="http://schemas.openxmlformats.org/officeDocument/2006/relationships/image" Target="../media/image53.svg"/><Relationship Id="rId2" Type="http://schemas.openxmlformats.org/officeDocument/2006/relationships/image" Target="../media/image2.png"/><Relationship Id="rId16" Type="http://schemas.openxmlformats.org/officeDocument/2006/relationships/image" Target="../media/image51.svg"/><Relationship Id="rId20" Type="http://schemas.openxmlformats.org/officeDocument/2006/relationships/slide" Target="slide2.xml"/><Relationship Id="rId29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44.svg"/><Relationship Id="rId24" Type="http://schemas.openxmlformats.org/officeDocument/2006/relationships/image" Target="../media/image52.png"/><Relationship Id="rId5" Type="http://schemas.openxmlformats.org/officeDocument/2006/relationships/image" Target="../media/image50.svg"/><Relationship Id="rId15" Type="http://schemas.openxmlformats.org/officeDocument/2006/relationships/image" Target="../media/image20.png"/><Relationship Id="rId23" Type="http://schemas.openxmlformats.org/officeDocument/2006/relationships/slide" Target="slide1.xml"/><Relationship Id="rId28" Type="http://schemas.openxmlformats.org/officeDocument/2006/relationships/image" Target="../media/image23.svg"/><Relationship Id="rId10" Type="http://schemas.openxmlformats.org/officeDocument/2006/relationships/image" Target="../media/image35.png"/><Relationship Id="rId19" Type="http://schemas.openxmlformats.org/officeDocument/2006/relationships/image" Target="../media/image17.svg"/><Relationship Id="rId4" Type="http://schemas.openxmlformats.org/officeDocument/2006/relationships/image" Target="../media/image49.png"/><Relationship Id="rId9" Type="http://schemas.openxmlformats.org/officeDocument/2006/relationships/image" Target="../media/image9.svg"/><Relationship Id="rId14" Type="http://schemas.openxmlformats.org/officeDocument/2006/relationships/image" Target="../media/image13.svg"/><Relationship Id="rId22" Type="http://schemas.openxmlformats.org/officeDocument/2006/relationships/image" Target="../media/image19.svg"/><Relationship Id="rId27" Type="http://schemas.openxmlformats.org/officeDocument/2006/relationships/image" Target="../media/image22.png"/><Relationship Id="rId30" Type="http://schemas.openxmlformats.org/officeDocument/2006/relationships/image" Target="../media/image25.svg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0.png"/><Relationship Id="rId18" Type="http://schemas.openxmlformats.org/officeDocument/2006/relationships/slide" Target="slide3.xml"/><Relationship Id="rId26" Type="http://schemas.openxmlformats.org/officeDocument/2006/relationships/image" Target="../media/image46.svg"/><Relationship Id="rId39" Type="http://schemas.openxmlformats.org/officeDocument/2006/relationships/image" Target="../media/image65.svg"/><Relationship Id="rId21" Type="http://schemas.openxmlformats.org/officeDocument/2006/relationships/slide" Target="slide2.xml"/><Relationship Id="rId34" Type="http://schemas.openxmlformats.org/officeDocument/2006/relationships/image" Target="../media/image60.png"/><Relationship Id="rId7" Type="http://schemas.openxmlformats.org/officeDocument/2006/relationships/image" Target="../media/image7.svg"/><Relationship Id="rId12" Type="http://schemas.openxmlformats.org/officeDocument/2006/relationships/slide" Target="slide6.xml"/><Relationship Id="rId17" Type="http://schemas.openxmlformats.org/officeDocument/2006/relationships/image" Target="../media/image15.svg"/><Relationship Id="rId25" Type="http://schemas.openxmlformats.org/officeDocument/2006/relationships/image" Target="../media/image38.png"/><Relationship Id="rId33" Type="http://schemas.openxmlformats.org/officeDocument/2006/relationships/image" Target="../media/image59.svg"/><Relationship Id="rId38" Type="http://schemas.openxmlformats.org/officeDocument/2006/relationships/image" Target="../media/image64.png"/><Relationship Id="rId2" Type="http://schemas.openxmlformats.org/officeDocument/2006/relationships/image" Target="../media/image54.png"/><Relationship Id="rId16" Type="http://schemas.openxmlformats.org/officeDocument/2006/relationships/image" Target="../media/image14.png"/><Relationship Id="rId20" Type="http://schemas.openxmlformats.org/officeDocument/2006/relationships/image" Target="../media/image17.svg"/><Relationship Id="rId29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44.svg"/><Relationship Id="rId24" Type="http://schemas.openxmlformats.org/officeDocument/2006/relationships/slide" Target="slide1.xml"/><Relationship Id="rId32" Type="http://schemas.openxmlformats.org/officeDocument/2006/relationships/image" Target="../media/image58.png"/><Relationship Id="rId37" Type="http://schemas.openxmlformats.org/officeDocument/2006/relationships/image" Target="../media/image63.svg"/><Relationship Id="rId5" Type="http://schemas.openxmlformats.org/officeDocument/2006/relationships/image" Target="../media/image5.svg"/><Relationship Id="rId15" Type="http://schemas.openxmlformats.org/officeDocument/2006/relationships/slide" Target="slide4.xml"/><Relationship Id="rId23" Type="http://schemas.openxmlformats.org/officeDocument/2006/relationships/image" Target="../media/image19.svg"/><Relationship Id="rId28" Type="http://schemas.openxmlformats.org/officeDocument/2006/relationships/image" Target="../media/image23.svg"/><Relationship Id="rId36" Type="http://schemas.openxmlformats.org/officeDocument/2006/relationships/image" Target="../media/image62.png"/><Relationship Id="rId10" Type="http://schemas.openxmlformats.org/officeDocument/2006/relationships/image" Target="../media/image35.png"/><Relationship Id="rId19" Type="http://schemas.openxmlformats.org/officeDocument/2006/relationships/image" Target="../media/image16.png"/><Relationship Id="rId31" Type="http://schemas.openxmlformats.org/officeDocument/2006/relationships/image" Target="../media/image57.jpg"/><Relationship Id="rId4" Type="http://schemas.openxmlformats.org/officeDocument/2006/relationships/image" Target="../media/image4.png"/><Relationship Id="rId9" Type="http://schemas.openxmlformats.org/officeDocument/2006/relationships/image" Target="../media/image9.svg"/><Relationship Id="rId14" Type="http://schemas.openxmlformats.org/officeDocument/2006/relationships/image" Target="../media/image56.svg"/><Relationship Id="rId22" Type="http://schemas.openxmlformats.org/officeDocument/2006/relationships/image" Target="../media/image18.png"/><Relationship Id="rId27" Type="http://schemas.openxmlformats.org/officeDocument/2006/relationships/image" Target="../media/image22.png"/><Relationship Id="rId30" Type="http://schemas.openxmlformats.org/officeDocument/2006/relationships/image" Target="../media/image25.svg"/><Relationship Id="rId35" Type="http://schemas.openxmlformats.org/officeDocument/2006/relationships/image" Target="../media/image61.svg"/><Relationship Id="rId8" Type="http://schemas.openxmlformats.org/officeDocument/2006/relationships/image" Target="../media/image8.png"/><Relationship Id="rId3" Type="http://schemas.openxmlformats.org/officeDocument/2006/relationships/image" Target="../media/image55.svg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.png"/><Relationship Id="rId18" Type="http://schemas.openxmlformats.org/officeDocument/2006/relationships/slide" Target="slide3.xml"/><Relationship Id="rId26" Type="http://schemas.openxmlformats.org/officeDocument/2006/relationships/image" Target="../media/image46.svg"/><Relationship Id="rId39" Type="http://schemas.openxmlformats.org/officeDocument/2006/relationships/image" Target="../media/image76.png"/><Relationship Id="rId21" Type="http://schemas.openxmlformats.org/officeDocument/2006/relationships/slide" Target="slide2.xml"/><Relationship Id="rId34" Type="http://schemas.openxmlformats.org/officeDocument/2006/relationships/image" Target="../media/image71.png"/><Relationship Id="rId42" Type="http://schemas.openxmlformats.org/officeDocument/2006/relationships/image" Target="../media/image79.pn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6" Type="http://schemas.openxmlformats.org/officeDocument/2006/relationships/image" Target="../media/image14.png"/><Relationship Id="rId20" Type="http://schemas.openxmlformats.org/officeDocument/2006/relationships/image" Target="../media/image17.svg"/><Relationship Id="rId29" Type="http://schemas.openxmlformats.org/officeDocument/2006/relationships/image" Target="../media/image68.svg"/><Relationship Id="rId41" Type="http://schemas.openxmlformats.org/officeDocument/2006/relationships/image" Target="../media/image7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44.svg"/><Relationship Id="rId24" Type="http://schemas.openxmlformats.org/officeDocument/2006/relationships/slide" Target="slide1.xml"/><Relationship Id="rId32" Type="http://schemas.openxmlformats.org/officeDocument/2006/relationships/image" Target="../media/image69.png"/><Relationship Id="rId37" Type="http://schemas.openxmlformats.org/officeDocument/2006/relationships/image" Target="../media/image74.png"/><Relationship Id="rId40" Type="http://schemas.openxmlformats.org/officeDocument/2006/relationships/image" Target="../media/image77.png"/><Relationship Id="rId5" Type="http://schemas.openxmlformats.org/officeDocument/2006/relationships/image" Target="../media/image5.svg"/><Relationship Id="rId15" Type="http://schemas.openxmlformats.org/officeDocument/2006/relationships/slide" Target="slide4.xml"/><Relationship Id="rId23" Type="http://schemas.openxmlformats.org/officeDocument/2006/relationships/image" Target="../media/image19.svg"/><Relationship Id="rId28" Type="http://schemas.openxmlformats.org/officeDocument/2006/relationships/image" Target="../media/image20.png"/><Relationship Id="rId36" Type="http://schemas.openxmlformats.org/officeDocument/2006/relationships/image" Target="../media/image73.jpeg"/><Relationship Id="rId10" Type="http://schemas.openxmlformats.org/officeDocument/2006/relationships/image" Target="../media/image35.png"/><Relationship Id="rId19" Type="http://schemas.openxmlformats.org/officeDocument/2006/relationships/image" Target="../media/image16.png"/><Relationship Id="rId31" Type="http://schemas.openxmlformats.org/officeDocument/2006/relationships/image" Target="../media/image25.svg"/><Relationship Id="rId4" Type="http://schemas.openxmlformats.org/officeDocument/2006/relationships/image" Target="../media/image4.png"/><Relationship Id="rId9" Type="http://schemas.openxmlformats.org/officeDocument/2006/relationships/image" Target="../media/image67.svg"/><Relationship Id="rId14" Type="http://schemas.openxmlformats.org/officeDocument/2006/relationships/image" Target="../media/image13.svg"/><Relationship Id="rId22" Type="http://schemas.openxmlformats.org/officeDocument/2006/relationships/image" Target="../media/image18.png"/><Relationship Id="rId27" Type="http://schemas.openxmlformats.org/officeDocument/2006/relationships/slide" Target="slide6.xml"/><Relationship Id="rId30" Type="http://schemas.openxmlformats.org/officeDocument/2006/relationships/image" Target="../media/image24.png"/><Relationship Id="rId35" Type="http://schemas.openxmlformats.org/officeDocument/2006/relationships/image" Target="../media/image72.png"/><Relationship Id="rId43" Type="http://schemas.openxmlformats.org/officeDocument/2006/relationships/image" Target="../media/image80.jpeg"/><Relationship Id="rId8" Type="http://schemas.openxmlformats.org/officeDocument/2006/relationships/image" Target="../media/image66.png"/><Relationship Id="rId3" Type="http://schemas.openxmlformats.org/officeDocument/2006/relationships/image" Target="../media/image3.svg"/><Relationship Id="rId12" Type="http://schemas.openxmlformats.org/officeDocument/2006/relationships/slide" Target="slide5.xml"/><Relationship Id="rId17" Type="http://schemas.openxmlformats.org/officeDocument/2006/relationships/image" Target="../media/image15.svg"/><Relationship Id="rId25" Type="http://schemas.openxmlformats.org/officeDocument/2006/relationships/image" Target="../media/image38.png"/><Relationship Id="rId33" Type="http://schemas.openxmlformats.org/officeDocument/2006/relationships/image" Target="../media/image70.png"/><Relationship Id="rId38" Type="http://schemas.openxmlformats.org/officeDocument/2006/relationships/image" Target="../media/image75.png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.png"/><Relationship Id="rId18" Type="http://schemas.openxmlformats.org/officeDocument/2006/relationships/slide" Target="slide3.xml"/><Relationship Id="rId26" Type="http://schemas.openxmlformats.org/officeDocument/2006/relationships/image" Target="../media/image46.svg"/><Relationship Id="rId21" Type="http://schemas.openxmlformats.org/officeDocument/2006/relationships/slide" Target="slide2.xml"/><Relationship Id="rId34" Type="http://schemas.openxmlformats.org/officeDocument/2006/relationships/image" Target="../media/image81.png"/><Relationship Id="rId7" Type="http://schemas.openxmlformats.org/officeDocument/2006/relationships/image" Target="../media/image7.svg"/><Relationship Id="rId12" Type="http://schemas.openxmlformats.org/officeDocument/2006/relationships/slide" Target="slide5.xml"/><Relationship Id="rId17" Type="http://schemas.openxmlformats.org/officeDocument/2006/relationships/image" Target="../media/image15.svg"/><Relationship Id="rId25" Type="http://schemas.openxmlformats.org/officeDocument/2006/relationships/image" Target="../media/image38.png"/><Relationship Id="rId33" Type="http://schemas.openxmlformats.org/officeDocument/2006/relationships/image" Target="../media/image23.svg"/><Relationship Id="rId38" Type="http://schemas.openxmlformats.org/officeDocument/2006/relationships/image" Target="../media/image84.jpeg"/><Relationship Id="rId2" Type="http://schemas.openxmlformats.org/officeDocument/2006/relationships/image" Target="../media/image2.png"/><Relationship Id="rId16" Type="http://schemas.openxmlformats.org/officeDocument/2006/relationships/image" Target="../media/image14.png"/><Relationship Id="rId20" Type="http://schemas.openxmlformats.org/officeDocument/2006/relationships/image" Target="../media/image17.svg"/><Relationship Id="rId29" Type="http://schemas.openxmlformats.org/officeDocument/2006/relationships/image" Target="../media/image68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44.svg"/><Relationship Id="rId24" Type="http://schemas.openxmlformats.org/officeDocument/2006/relationships/slide" Target="slide1.xml"/><Relationship Id="rId32" Type="http://schemas.openxmlformats.org/officeDocument/2006/relationships/image" Target="../media/image22.png"/><Relationship Id="rId37" Type="http://schemas.openxmlformats.org/officeDocument/2006/relationships/image" Target="../media/image83.jpeg"/><Relationship Id="rId5" Type="http://schemas.openxmlformats.org/officeDocument/2006/relationships/image" Target="../media/image5.svg"/><Relationship Id="rId15" Type="http://schemas.openxmlformats.org/officeDocument/2006/relationships/slide" Target="slide4.xml"/><Relationship Id="rId23" Type="http://schemas.openxmlformats.org/officeDocument/2006/relationships/image" Target="../media/image19.svg"/><Relationship Id="rId28" Type="http://schemas.openxmlformats.org/officeDocument/2006/relationships/image" Target="../media/image20.png"/><Relationship Id="rId36" Type="http://schemas.openxmlformats.org/officeDocument/2006/relationships/image" Target="../media/image73.jpeg"/><Relationship Id="rId10" Type="http://schemas.openxmlformats.org/officeDocument/2006/relationships/image" Target="../media/image35.png"/><Relationship Id="rId19" Type="http://schemas.openxmlformats.org/officeDocument/2006/relationships/image" Target="../media/image16.png"/><Relationship Id="rId31" Type="http://schemas.openxmlformats.org/officeDocument/2006/relationships/image" Target="../media/image25.svg"/><Relationship Id="rId4" Type="http://schemas.openxmlformats.org/officeDocument/2006/relationships/image" Target="../media/image4.png"/><Relationship Id="rId9" Type="http://schemas.openxmlformats.org/officeDocument/2006/relationships/image" Target="../media/image67.svg"/><Relationship Id="rId14" Type="http://schemas.openxmlformats.org/officeDocument/2006/relationships/image" Target="../media/image13.svg"/><Relationship Id="rId22" Type="http://schemas.openxmlformats.org/officeDocument/2006/relationships/image" Target="../media/image18.png"/><Relationship Id="rId27" Type="http://schemas.openxmlformats.org/officeDocument/2006/relationships/slide" Target="slide6.xml"/><Relationship Id="rId30" Type="http://schemas.openxmlformats.org/officeDocument/2006/relationships/image" Target="../media/image24.png"/><Relationship Id="rId35" Type="http://schemas.openxmlformats.org/officeDocument/2006/relationships/image" Target="../media/image82.png"/><Relationship Id="rId8" Type="http://schemas.openxmlformats.org/officeDocument/2006/relationships/image" Target="../media/image66.png"/><Relationship Id="rId3" Type="http://schemas.openxmlformats.org/officeDocument/2006/relationships/image" Target="../media/image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165844D9-4436-4B20-B617-6B00002C0ACB}"/>
              </a:ext>
            </a:extLst>
          </p:cNvPr>
          <p:cNvSpPr/>
          <p:nvPr/>
        </p:nvSpPr>
        <p:spPr>
          <a:xfrm>
            <a:off x="-12921916" y="5943599"/>
            <a:ext cx="26384902" cy="915935"/>
          </a:xfrm>
          <a:custGeom>
            <a:avLst/>
            <a:gdLst>
              <a:gd name="connsiteX0" fmla="*/ 0 w 23501720"/>
              <a:gd name="connsiteY0" fmla="*/ 0 h 915935"/>
              <a:gd name="connsiteX1" fmla="*/ 4804126 w 23501720"/>
              <a:gd name="connsiteY1" fmla="*/ 0 h 915935"/>
              <a:gd name="connsiteX2" fmla="*/ 4804126 w 23501720"/>
              <a:gd name="connsiteY2" fmla="*/ 1534 h 915935"/>
              <a:gd name="connsiteX3" fmla="*/ 11474216 w 23501720"/>
              <a:gd name="connsiteY3" fmla="*/ 1534 h 915935"/>
              <a:gd name="connsiteX4" fmla="*/ 12468423 w 23501720"/>
              <a:gd name="connsiteY4" fmla="*/ 490927 h 915935"/>
              <a:gd name="connsiteX5" fmla="*/ 13462631 w 23501720"/>
              <a:gd name="connsiteY5" fmla="*/ 1534 h 915935"/>
              <a:gd name="connsiteX6" fmla="*/ 23501720 w 23501720"/>
              <a:gd name="connsiteY6" fmla="*/ 1534 h 915935"/>
              <a:gd name="connsiteX7" fmla="*/ 23501720 w 23501720"/>
              <a:gd name="connsiteY7" fmla="*/ 521319 h 915935"/>
              <a:gd name="connsiteX8" fmla="*/ 23501720 w 23501720"/>
              <a:gd name="connsiteY8" fmla="*/ 537396 h 915935"/>
              <a:gd name="connsiteX9" fmla="*/ 23501720 w 23501720"/>
              <a:gd name="connsiteY9" fmla="*/ 915935 h 915935"/>
              <a:gd name="connsiteX10" fmla="*/ 4352661 w 23501720"/>
              <a:gd name="connsiteY10" fmla="*/ 915935 h 915935"/>
              <a:gd name="connsiteX11" fmla="*/ 4352661 w 23501720"/>
              <a:gd name="connsiteY11" fmla="*/ 914402 h 915935"/>
              <a:gd name="connsiteX12" fmla="*/ 0 w 23501720"/>
              <a:gd name="connsiteY12" fmla="*/ 914402 h 915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501720" h="915935">
                <a:moveTo>
                  <a:pt x="0" y="0"/>
                </a:moveTo>
                <a:lnTo>
                  <a:pt x="4804126" y="0"/>
                </a:lnTo>
                <a:lnTo>
                  <a:pt x="4804126" y="1534"/>
                </a:lnTo>
                <a:lnTo>
                  <a:pt x="11474216" y="1534"/>
                </a:lnTo>
                <a:cubicBezTo>
                  <a:pt x="11875392" y="2110"/>
                  <a:pt x="11957079" y="495679"/>
                  <a:pt x="12468423" y="490927"/>
                </a:cubicBezTo>
                <a:cubicBezTo>
                  <a:pt x="12979768" y="486176"/>
                  <a:pt x="13057784" y="2110"/>
                  <a:pt x="13462631" y="1534"/>
                </a:cubicBezTo>
                <a:lnTo>
                  <a:pt x="23501720" y="1534"/>
                </a:lnTo>
                <a:lnTo>
                  <a:pt x="23501720" y="521319"/>
                </a:lnTo>
                <a:lnTo>
                  <a:pt x="23501720" y="537396"/>
                </a:lnTo>
                <a:lnTo>
                  <a:pt x="23501720" y="915935"/>
                </a:lnTo>
                <a:lnTo>
                  <a:pt x="4352661" y="915935"/>
                </a:lnTo>
                <a:lnTo>
                  <a:pt x="4352661" y="914402"/>
                </a:lnTo>
                <a:lnTo>
                  <a:pt x="0" y="914402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30474A76-3CC6-4754-A555-DA5FE0BD0414}"/>
              </a:ext>
            </a:extLst>
          </p:cNvPr>
          <p:cNvGrpSpPr/>
          <p:nvPr/>
        </p:nvGrpSpPr>
        <p:grpSpPr>
          <a:xfrm>
            <a:off x="8652297" y="7157711"/>
            <a:ext cx="914400" cy="914400"/>
            <a:chOff x="6300708" y="7157711"/>
            <a:chExt cx="914400" cy="914400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EA56D0DA-1AA3-49BC-8EB7-C13DFBBF1039}"/>
                </a:ext>
              </a:extLst>
            </p:cNvPr>
            <p:cNvSpPr/>
            <p:nvPr/>
          </p:nvSpPr>
          <p:spPr>
            <a:xfrm>
              <a:off x="6300708" y="7157711"/>
              <a:ext cx="914400" cy="914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6" name="Graphic 55" descr="Bar graph with upward trend">
              <a:extLst>
                <a:ext uri="{FF2B5EF4-FFF2-40B4-BE49-F238E27FC236}">
                  <a16:creationId xmlns:a16="http://schemas.microsoft.com/office/drawing/2014/main" id="{E084110A-A1B2-4A25-A79A-32E3E92752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483588" y="7354956"/>
              <a:ext cx="548640" cy="548640"/>
            </a:xfrm>
            <a:prstGeom prst="rect">
              <a:avLst/>
            </a:prstGeom>
          </p:spPr>
        </p:pic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523F8BB0-C8A8-4715-9EE0-7B2D98A2C449}"/>
              </a:ext>
            </a:extLst>
          </p:cNvPr>
          <p:cNvGrpSpPr/>
          <p:nvPr/>
        </p:nvGrpSpPr>
        <p:grpSpPr>
          <a:xfrm>
            <a:off x="6728125" y="7157711"/>
            <a:ext cx="914400" cy="914400"/>
            <a:chOff x="4836225" y="7157711"/>
            <a:chExt cx="914400" cy="914400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AC60B16A-71E3-406F-A758-5D9A526D9CA2}"/>
                </a:ext>
              </a:extLst>
            </p:cNvPr>
            <p:cNvSpPr/>
            <p:nvPr/>
          </p:nvSpPr>
          <p:spPr>
            <a:xfrm>
              <a:off x="4836225" y="7157711"/>
              <a:ext cx="914400" cy="914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8" name="Graphic 57" descr="Blockchain">
              <a:extLst>
                <a:ext uri="{FF2B5EF4-FFF2-40B4-BE49-F238E27FC236}">
                  <a16:creationId xmlns:a16="http://schemas.microsoft.com/office/drawing/2014/main" id="{8BDEC5FA-CEA0-4623-B05E-2A5B49B67B6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019105" y="7354956"/>
              <a:ext cx="548640" cy="548640"/>
            </a:xfrm>
            <a:prstGeom prst="rect">
              <a:avLst/>
            </a:prstGeom>
          </p:spPr>
        </p:pic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90D2E63D-B595-466B-9EAD-CF3C48842906}"/>
              </a:ext>
            </a:extLst>
          </p:cNvPr>
          <p:cNvGrpSpPr/>
          <p:nvPr/>
        </p:nvGrpSpPr>
        <p:grpSpPr>
          <a:xfrm>
            <a:off x="4803953" y="7157711"/>
            <a:ext cx="914400" cy="914400"/>
            <a:chOff x="3371742" y="7157711"/>
            <a:chExt cx="914400" cy="914400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AA194E36-24B7-46CD-9F5E-4F251F9562AE}"/>
                </a:ext>
              </a:extLst>
            </p:cNvPr>
            <p:cNvSpPr/>
            <p:nvPr/>
          </p:nvSpPr>
          <p:spPr>
            <a:xfrm>
              <a:off x="3371742" y="7157711"/>
              <a:ext cx="914400" cy="914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0" name="Graphic 59" descr="Boardroom">
              <a:extLst>
                <a:ext uri="{FF2B5EF4-FFF2-40B4-BE49-F238E27FC236}">
                  <a16:creationId xmlns:a16="http://schemas.microsoft.com/office/drawing/2014/main" id="{D48FDBEF-8A31-48F7-AADC-33FAF5A296D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554622" y="7354956"/>
              <a:ext cx="548640" cy="548640"/>
            </a:xfrm>
            <a:prstGeom prst="rect">
              <a:avLst/>
            </a:prstGeom>
          </p:spPr>
        </p:pic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A229E06F-FCF0-4BD9-BFA8-49EAB5957C2C}"/>
              </a:ext>
            </a:extLst>
          </p:cNvPr>
          <p:cNvGrpSpPr/>
          <p:nvPr/>
        </p:nvGrpSpPr>
        <p:grpSpPr>
          <a:xfrm>
            <a:off x="10576470" y="7157711"/>
            <a:ext cx="914400" cy="914400"/>
            <a:chOff x="7765189" y="7157711"/>
            <a:chExt cx="914400" cy="914400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B21333F9-8B9E-4396-877D-31AC9FE61136}"/>
                </a:ext>
              </a:extLst>
            </p:cNvPr>
            <p:cNvSpPr/>
            <p:nvPr/>
          </p:nvSpPr>
          <p:spPr>
            <a:xfrm>
              <a:off x="7765189" y="7157711"/>
              <a:ext cx="914400" cy="914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4" name="Graphic 63" descr="Blog">
              <a:extLst>
                <a:ext uri="{FF2B5EF4-FFF2-40B4-BE49-F238E27FC236}">
                  <a16:creationId xmlns:a16="http://schemas.microsoft.com/office/drawing/2014/main" id="{C3AB31D1-BBB0-42B1-B21F-CF7EB50136F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/>
          </p:blipFill>
          <p:spPr>
            <a:xfrm>
              <a:off x="7948069" y="7354956"/>
              <a:ext cx="548640" cy="548640"/>
            </a:xfrm>
            <a:prstGeom prst="rect">
              <a:avLst/>
            </a:prstGeom>
          </p:spPr>
        </p:pic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C7607AB2-2B5E-4504-B471-651761A7AD06}"/>
              </a:ext>
            </a:extLst>
          </p:cNvPr>
          <p:cNvGrpSpPr/>
          <p:nvPr/>
        </p:nvGrpSpPr>
        <p:grpSpPr>
          <a:xfrm>
            <a:off x="634444" y="5310563"/>
            <a:ext cx="914400" cy="914400"/>
            <a:chOff x="442776" y="5310563"/>
            <a:chExt cx="914400" cy="914400"/>
          </a:xfrm>
          <a:solidFill>
            <a:srgbClr val="0070C0"/>
          </a:solidFill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ED0F05B1-4406-4F99-93D5-5B79631371F9}"/>
                </a:ext>
              </a:extLst>
            </p:cNvPr>
            <p:cNvSpPr/>
            <p:nvPr/>
          </p:nvSpPr>
          <p:spPr>
            <a:xfrm>
              <a:off x="442776" y="5310563"/>
              <a:ext cx="914400" cy="914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5" name="Graphic 64" descr="Checklist">
              <a:extLst>
                <a:ext uri="{FF2B5EF4-FFF2-40B4-BE49-F238E27FC236}">
                  <a16:creationId xmlns:a16="http://schemas.microsoft.com/office/drawing/2014/main" id="{B45794AE-D3C9-4B8D-BA2F-5181ED6F2A4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42331" y="5507808"/>
              <a:ext cx="548640" cy="548640"/>
            </a:xfrm>
            <a:prstGeom prst="rect">
              <a:avLst/>
            </a:prstGeom>
          </p:spPr>
        </p:pic>
      </p:grpSp>
      <p:pic>
        <p:nvPicPr>
          <p:cNvPr id="44" name="Graphic 43" descr="Bar graph with upward trend">
            <a:hlinkClick r:id="rId13" action="ppaction://hlinksldjump"/>
            <a:extLst>
              <a:ext uri="{FF2B5EF4-FFF2-40B4-BE49-F238E27FC236}">
                <a16:creationId xmlns:a16="http://schemas.microsoft.com/office/drawing/2014/main" id="{3AAD9D8A-13C4-4ABD-BE51-0D9C5A9F76A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835177" y="6135517"/>
            <a:ext cx="548640" cy="548640"/>
          </a:xfrm>
          <a:prstGeom prst="rect">
            <a:avLst/>
          </a:prstGeom>
        </p:spPr>
      </p:pic>
      <p:pic>
        <p:nvPicPr>
          <p:cNvPr id="46" name="Graphic 45" descr="Blockchain">
            <a:hlinkClick r:id="rId16" action="ppaction://hlinksldjump"/>
            <a:extLst>
              <a:ext uri="{FF2B5EF4-FFF2-40B4-BE49-F238E27FC236}">
                <a16:creationId xmlns:a16="http://schemas.microsoft.com/office/drawing/2014/main" id="{375EFF0D-6B90-4517-9EAD-0CCDB831FB3C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6911005" y="6135517"/>
            <a:ext cx="548640" cy="548640"/>
          </a:xfrm>
          <a:prstGeom prst="rect">
            <a:avLst/>
          </a:prstGeom>
        </p:spPr>
      </p:pic>
      <p:pic>
        <p:nvPicPr>
          <p:cNvPr id="48" name="Graphic 47" descr="Boardroom">
            <a:hlinkClick r:id="rId19" action="ppaction://hlinksldjump"/>
            <a:extLst>
              <a:ext uri="{FF2B5EF4-FFF2-40B4-BE49-F238E27FC236}">
                <a16:creationId xmlns:a16="http://schemas.microsoft.com/office/drawing/2014/main" id="{B1116C9D-8128-4EE3-80B2-F002CEB7CB7B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4986833" y="6135517"/>
            <a:ext cx="548640" cy="548640"/>
          </a:xfrm>
          <a:prstGeom prst="rect">
            <a:avLst/>
          </a:prstGeom>
        </p:spPr>
      </p:pic>
      <p:pic>
        <p:nvPicPr>
          <p:cNvPr id="50" name="Graphic 49" descr="Books">
            <a:hlinkClick r:id="rId22" action="ppaction://hlinksldjump"/>
            <a:extLst>
              <a:ext uri="{FF2B5EF4-FFF2-40B4-BE49-F238E27FC236}">
                <a16:creationId xmlns:a16="http://schemas.microsoft.com/office/drawing/2014/main" id="{B4F103F2-0C51-4C60-9B0F-CA2887E4278B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3062661" y="6109675"/>
            <a:ext cx="548640" cy="548640"/>
          </a:xfrm>
          <a:prstGeom prst="rect">
            <a:avLst/>
          </a:prstGeom>
        </p:spPr>
      </p:pic>
      <p:pic>
        <p:nvPicPr>
          <p:cNvPr id="52" name="Graphic 51" descr="Checklist">
            <a:extLst>
              <a:ext uri="{FF2B5EF4-FFF2-40B4-BE49-F238E27FC236}">
                <a16:creationId xmlns:a16="http://schemas.microsoft.com/office/drawing/2014/main" id="{631C6B09-35BE-4DAA-A7B3-B34E3F628B51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833999" y="5996371"/>
            <a:ext cx="548640" cy="548640"/>
          </a:xfrm>
          <a:prstGeom prst="rect">
            <a:avLst/>
          </a:prstGeom>
        </p:spPr>
      </p:pic>
      <p:pic>
        <p:nvPicPr>
          <p:cNvPr id="54" name="Graphic 53" descr="Blog">
            <a:hlinkClick r:id="rId27" action="ppaction://hlinksldjump"/>
            <a:extLst>
              <a:ext uri="{FF2B5EF4-FFF2-40B4-BE49-F238E27FC236}">
                <a16:creationId xmlns:a16="http://schemas.microsoft.com/office/drawing/2014/main" id="{96210811-5627-4605-8830-988EFF5BFFE1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rcRect/>
          <a:stretch/>
        </p:blipFill>
        <p:spPr>
          <a:xfrm>
            <a:off x="10759350" y="6135517"/>
            <a:ext cx="548640" cy="548640"/>
          </a:xfrm>
          <a:prstGeom prst="rect">
            <a:avLst/>
          </a:prstGeom>
        </p:spPr>
      </p:pic>
      <p:grpSp>
        <p:nvGrpSpPr>
          <p:cNvPr id="69" name="Group 68">
            <a:extLst>
              <a:ext uri="{FF2B5EF4-FFF2-40B4-BE49-F238E27FC236}">
                <a16:creationId xmlns:a16="http://schemas.microsoft.com/office/drawing/2014/main" id="{D17CF1D6-9CB0-44DC-929F-8C5FBCECBFDF}"/>
              </a:ext>
            </a:extLst>
          </p:cNvPr>
          <p:cNvGrpSpPr/>
          <p:nvPr/>
        </p:nvGrpSpPr>
        <p:grpSpPr>
          <a:xfrm>
            <a:off x="2879781" y="7157711"/>
            <a:ext cx="914400" cy="914400"/>
            <a:chOff x="1907259" y="7157711"/>
            <a:chExt cx="914400" cy="914400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8159C543-EBE4-4A72-95C9-FA63C0C20D19}"/>
                </a:ext>
              </a:extLst>
            </p:cNvPr>
            <p:cNvSpPr/>
            <p:nvPr/>
          </p:nvSpPr>
          <p:spPr>
            <a:xfrm>
              <a:off x="1907259" y="7157711"/>
              <a:ext cx="914400" cy="914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2" name="Graphic 61" descr="Books">
              <a:extLst>
                <a:ext uri="{FF2B5EF4-FFF2-40B4-BE49-F238E27FC236}">
                  <a16:creationId xmlns:a16="http://schemas.microsoft.com/office/drawing/2014/main" id="{09CFE27A-7EF8-4B8F-8B07-6F40FFA0F2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p:blipFill>
          <p:spPr>
            <a:xfrm>
              <a:off x="2090139" y="7354956"/>
              <a:ext cx="548640" cy="548640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D48A5A2A-282C-45A4-BE62-F3A6E6645ED3}"/>
              </a:ext>
            </a:extLst>
          </p:cNvPr>
          <p:cNvSpPr txBox="1"/>
          <p:nvPr/>
        </p:nvSpPr>
        <p:spPr>
          <a:xfrm>
            <a:off x="528717" y="6454624"/>
            <a:ext cx="1303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About Me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300628D-F03B-465A-BEB6-6EAF5953924C}"/>
              </a:ext>
            </a:extLst>
          </p:cNvPr>
          <p:cNvCxnSpPr>
            <a:cxnSpLocks/>
            <a:stCxn id="83" idx="4"/>
          </p:cNvCxnSpPr>
          <p:nvPr/>
        </p:nvCxnSpPr>
        <p:spPr>
          <a:xfrm>
            <a:off x="4377603" y="3326908"/>
            <a:ext cx="0" cy="1974363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C6399ECC-9A59-406C-99D5-74282A138A85}"/>
              </a:ext>
            </a:extLst>
          </p:cNvPr>
          <p:cNvSpPr/>
          <p:nvPr/>
        </p:nvSpPr>
        <p:spPr>
          <a:xfrm>
            <a:off x="0" y="147783"/>
            <a:ext cx="4049797" cy="508108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EE7AE30-1CE0-4C01-89E9-012572C4B329}"/>
              </a:ext>
            </a:extLst>
          </p:cNvPr>
          <p:cNvSpPr/>
          <p:nvPr/>
        </p:nvSpPr>
        <p:spPr>
          <a:xfrm>
            <a:off x="0" y="2571035"/>
            <a:ext cx="40266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Calibri Light" panose="020F0302020204030204" pitchFamily="34" charset="0"/>
              </a:rPr>
              <a:t>V. Muthu VenkataKrishnan, M.Sc., M.Tech.,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946272F-9EA0-4394-9F30-E8F3C91D7FF5}"/>
              </a:ext>
            </a:extLst>
          </p:cNvPr>
          <p:cNvSpPr/>
          <p:nvPr/>
        </p:nvSpPr>
        <p:spPr>
          <a:xfrm>
            <a:off x="97427" y="2989485"/>
            <a:ext cx="382777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i="1" dirty="0">
                <a:solidFill>
                  <a:schemeClr val="bg1"/>
                </a:solidFill>
                <a:latin typeface="Calibri Light" panose="020F0302020204030204" pitchFamily="34" charset="0"/>
              </a:rPr>
              <a:t>Corporate Trainer – Full Stack Developer – Automation Test Engineer – Entrepreneur – Influencer – Mentor – Career Coach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9103035-CF48-4E5D-B0FD-E8A906D756C9}"/>
              </a:ext>
            </a:extLst>
          </p:cNvPr>
          <p:cNvSpPr/>
          <p:nvPr/>
        </p:nvSpPr>
        <p:spPr>
          <a:xfrm>
            <a:off x="4788422" y="1727484"/>
            <a:ext cx="1382110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dirty="0">
                <a:latin typeface="Calibri Light" panose="020F0302020204030204" pitchFamily="34" charset="0"/>
              </a:rPr>
              <a:t>+91-7904093412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519708EB-B309-4CF7-8773-AFFA31E06FB5}"/>
              </a:ext>
            </a:extLst>
          </p:cNvPr>
          <p:cNvSpPr/>
          <p:nvPr/>
        </p:nvSpPr>
        <p:spPr>
          <a:xfrm>
            <a:off x="4788424" y="1178555"/>
            <a:ext cx="2368084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dirty="0">
                <a:latin typeface="Calibri Light" panose="020F0302020204030204" pitchFamily="34" charset="0"/>
              </a:rPr>
              <a:t>muthuviswanath@outlook.com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7B71B7A8-85DE-4321-A6F4-04E3A1624D9B}"/>
              </a:ext>
            </a:extLst>
          </p:cNvPr>
          <p:cNvSpPr/>
          <p:nvPr/>
        </p:nvSpPr>
        <p:spPr>
          <a:xfrm>
            <a:off x="4788422" y="683583"/>
            <a:ext cx="23558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latin typeface="Calibri Light" panose="020F0302020204030204" pitchFamily="34" charset="0"/>
              </a:rPr>
              <a:t>https://muthuviswanath.tech/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8F5E1750-1981-4D6C-B23F-09A4DB38619D}"/>
              </a:ext>
            </a:extLst>
          </p:cNvPr>
          <p:cNvSpPr/>
          <p:nvPr/>
        </p:nvSpPr>
        <p:spPr>
          <a:xfrm>
            <a:off x="4238920" y="443347"/>
            <a:ext cx="2900595" cy="2034620"/>
          </a:xfrm>
          <a:prstGeom prst="roundRect">
            <a:avLst>
              <a:gd name="adj" fmla="val 2330"/>
            </a:avLst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5A6E7AC5-EEA6-4C28-B416-C987A9356071}"/>
              </a:ext>
            </a:extLst>
          </p:cNvPr>
          <p:cNvSpPr/>
          <p:nvPr/>
        </p:nvSpPr>
        <p:spPr>
          <a:xfrm>
            <a:off x="4238921" y="147783"/>
            <a:ext cx="2900594" cy="37369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Contact</a:t>
            </a: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50DB68BA-C5FD-4214-8B7C-3BAAEFF0915B}"/>
              </a:ext>
            </a:extLst>
          </p:cNvPr>
          <p:cNvSpPr/>
          <p:nvPr/>
        </p:nvSpPr>
        <p:spPr>
          <a:xfrm>
            <a:off x="4238921" y="2950101"/>
            <a:ext cx="2909188" cy="2694823"/>
          </a:xfrm>
          <a:prstGeom prst="roundRect">
            <a:avLst>
              <a:gd name="adj" fmla="val 2330"/>
            </a:avLst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B786312-BDDB-421C-B5C1-E2B2EC764C89}"/>
              </a:ext>
            </a:extLst>
          </p:cNvPr>
          <p:cNvSpPr/>
          <p:nvPr/>
        </p:nvSpPr>
        <p:spPr>
          <a:xfrm>
            <a:off x="4238921" y="2654537"/>
            <a:ext cx="2909188" cy="37369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Education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D9F1F788-B30A-4E7F-83DD-4109FF41B5A1}"/>
              </a:ext>
            </a:extLst>
          </p:cNvPr>
          <p:cNvSpPr/>
          <p:nvPr/>
        </p:nvSpPr>
        <p:spPr>
          <a:xfrm>
            <a:off x="4428675" y="3136330"/>
            <a:ext cx="263900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</a:rPr>
              <a:t>SASTRA University| 2012</a:t>
            </a:r>
          </a:p>
          <a:p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</a:rPr>
              <a:t>Master of Technology in Advanced Computing</a:t>
            </a: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73A2C4B6-BFDC-4934-8AAB-4121F2520B81}"/>
              </a:ext>
            </a:extLst>
          </p:cNvPr>
          <p:cNvSpPr/>
          <p:nvPr/>
        </p:nvSpPr>
        <p:spPr>
          <a:xfrm>
            <a:off x="4322739" y="3218908"/>
            <a:ext cx="109728" cy="108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5C0B572B-BD53-4694-B7FE-DEA8457FE922}"/>
              </a:ext>
            </a:extLst>
          </p:cNvPr>
          <p:cNvSpPr/>
          <p:nvPr/>
        </p:nvSpPr>
        <p:spPr>
          <a:xfrm>
            <a:off x="4322739" y="3998055"/>
            <a:ext cx="109728" cy="108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076779C9-BE0C-4482-9E36-211B71043EDB}"/>
              </a:ext>
            </a:extLst>
          </p:cNvPr>
          <p:cNvSpPr/>
          <p:nvPr/>
        </p:nvSpPr>
        <p:spPr>
          <a:xfrm>
            <a:off x="4322739" y="4723338"/>
            <a:ext cx="109728" cy="108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3D9E7723-DC1E-42D9-BBA7-F7BD5FF574B7}"/>
              </a:ext>
            </a:extLst>
          </p:cNvPr>
          <p:cNvSpPr/>
          <p:nvPr/>
        </p:nvSpPr>
        <p:spPr>
          <a:xfrm>
            <a:off x="4437911" y="4656360"/>
            <a:ext cx="263900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</a:rPr>
              <a:t>Bishop Heber College</a:t>
            </a:r>
            <a:r>
              <a:rPr lang="en-US" sz="1200" b="1" dirty="0">
                <a:solidFill>
                  <a:prstClr val="black">
                    <a:lumMod val="75000"/>
                    <a:lumOff val="25000"/>
                  </a:prstClr>
                </a:solidFill>
                <a:latin typeface="Calibri Light" panose="020F0302020204030204" pitchFamily="34" charset="0"/>
              </a:rPr>
              <a:t>| 2004</a:t>
            </a:r>
            <a:endParaRPr lang="en-US" sz="1200" dirty="0">
              <a:solidFill>
                <a:prstClr val="black">
                  <a:lumMod val="75000"/>
                  <a:lumOff val="25000"/>
                </a:prstClr>
              </a:solidFill>
              <a:latin typeface="Calibri Light" panose="020F0302020204030204" pitchFamily="34" charset="0"/>
            </a:endParaRPr>
          </a:p>
          <a:p>
            <a:pPr lvl="0"/>
            <a:r>
              <a:rPr 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Calibri Light" panose="020F0302020204030204" pitchFamily="34" charset="0"/>
              </a:rPr>
              <a:t>Bachelor of Science in Computer Science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6A280794-690F-46B8-9295-853D490EC267}"/>
              </a:ext>
            </a:extLst>
          </p:cNvPr>
          <p:cNvSpPr/>
          <p:nvPr/>
        </p:nvSpPr>
        <p:spPr>
          <a:xfrm>
            <a:off x="4428675" y="3923047"/>
            <a:ext cx="26390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</a:rPr>
              <a:t>Kurinji College of Arts &amp; Science</a:t>
            </a:r>
            <a:r>
              <a:rPr lang="en-US" sz="1200" b="1" dirty="0">
                <a:solidFill>
                  <a:prstClr val="black">
                    <a:lumMod val="75000"/>
                    <a:lumOff val="25000"/>
                  </a:prstClr>
                </a:solidFill>
                <a:latin typeface="Calibri Light" panose="020F0302020204030204" pitchFamily="34" charset="0"/>
              </a:rPr>
              <a:t>| 2006</a:t>
            </a:r>
            <a:endParaRPr lang="en-US" sz="1200" dirty="0">
              <a:solidFill>
                <a:prstClr val="black">
                  <a:lumMod val="75000"/>
                  <a:lumOff val="25000"/>
                </a:prstClr>
              </a:solidFill>
              <a:latin typeface="Calibri Light" panose="020F0302020204030204" pitchFamily="34" charset="0"/>
            </a:endParaRPr>
          </a:p>
          <a:p>
            <a:pPr lvl="0"/>
            <a:r>
              <a:rPr 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Calibri Light" panose="020F0302020204030204" pitchFamily="34" charset="0"/>
              </a:rPr>
              <a:t>Master of Science in Computer Science</a:t>
            </a:r>
          </a:p>
        </p:txBody>
      </p:sp>
      <p:pic>
        <p:nvPicPr>
          <p:cNvPr id="88" name="Graphic 87" descr="Earth globe Africa and Europe">
            <a:extLst>
              <a:ext uri="{FF2B5EF4-FFF2-40B4-BE49-F238E27FC236}">
                <a16:creationId xmlns:a16="http://schemas.microsoft.com/office/drawing/2014/main" id="{2B6A7EBC-981A-449D-8480-4DE4B84CA3E9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4343329" y="686831"/>
            <a:ext cx="365760" cy="365760"/>
          </a:xfrm>
          <a:prstGeom prst="rect">
            <a:avLst/>
          </a:prstGeom>
        </p:spPr>
      </p:pic>
      <p:pic>
        <p:nvPicPr>
          <p:cNvPr id="89" name="Graphic 88" descr="Envelope">
            <a:extLst>
              <a:ext uri="{FF2B5EF4-FFF2-40B4-BE49-F238E27FC236}">
                <a16:creationId xmlns:a16="http://schemas.microsoft.com/office/drawing/2014/main" id="{D23180C4-3DA4-4F76-9A38-F7A44BB35A1A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4333902" y="1160235"/>
            <a:ext cx="365760" cy="365760"/>
          </a:xfrm>
          <a:prstGeom prst="rect">
            <a:avLst/>
          </a:prstGeom>
        </p:spPr>
      </p:pic>
      <p:pic>
        <p:nvPicPr>
          <p:cNvPr id="90" name="Graphic 89" descr="Telephone">
            <a:extLst>
              <a:ext uri="{FF2B5EF4-FFF2-40B4-BE49-F238E27FC236}">
                <a16:creationId xmlns:a16="http://schemas.microsoft.com/office/drawing/2014/main" id="{DB99BB2F-AE83-44E0-BD3D-1A4A90363D73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4333902" y="1636834"/>
            <a:ext cx="365760" cy="365760"/>
          </a:xfrm>
          <a:prstGeom prst="rect">
            <a:avLst/>
          </a:prstGeom>
        </p:spPr>
      </p:pic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31DD74BB-A9EF-403C-9308-6D3C1279CCDC}"/>
              </a:ext>
            </a:extLst>
          </p:cNvPr>
          <p:cNvSpPr/>
          <p:nvPr/>
        </p:nvSpPr>
        <p:spPr>
          <a:xfrm>
            <a:off x="7284476" y="423957"/>
            <a:ext cx="4606512" cy="3082880"/>
          </a:xfrm>
          <a:prstGeom prst="roundRect">
            <a:avLst>
              <a:gd name="adj" fmla="val 2330"/>
            </a:avLst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7A6BBEF7-13B7-4D65-9376-93210AE5E2B3}"/>
              </a:ext>
            </a:extLst>
          </p:cNvPr>
          <p:cNvSpPr/>
          <p:nvPr/>
        </p:nvSpPr>
        <p:spPr>
          <a:xfrm>
            <a:off x="7290174" y="147783"/>
            <a:ext cx="4600812" cy="37369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Certifications</a:t>
            </a: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82071615-319A-45E3-BB14-DEA048841CCD}"/>
              </a:ext>
            </a:extLst>
          </p:cNvPr>
          <p:cNvSpPr/>
          <p:nvPr/>
        </p:nvSpPr>
        <p:spPr>
          <a:xfrm>
            <a:off x="7284476" y="3908965"/>
            <a:ext cx="4603617" cy="2034633"/>
          </a:xfrm>
          <a:prstGeom prst="roundRect">
            <a:avLst>
              <a:gd name="adj" fmla="val 2330"/>
            </a:avLst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570D2D7C-CF47-4D47-9FCB-54EC2FF65D08}"/>
              </a:ext>
            </a:extLst>
          </p:cNvPr>
          <p:cNvSpPr/>
          <p:nvPr/>
        </p:nvSpPr>
        <p:spPr>
          <a:xfrm>
            <a:off x="7290175" y="3555864"/>
            <a:ext cx="4606512" cy="37369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Skills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1804D20C-4A31-4AA6-A4A2-77E770B72182}"/>
              </a:ext>
            </a:extLst>
          </p:cNvPr>
          <p:cNvSpPr/>
          <p:nvPr/>
        </p:nvSpPr>
        <p:spPr>
          <a:xfrm>
            <a:off x="7596797" y="687526"/>
            <a:ext cx="407938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</a:rPr>
              <a:t>International English Language Testing System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2CAF970-15EB-D046-6AA3-4C9A50492792}"/>
              </a:ext>
            </a:extLst>
          </p:cNvPr>
          <p:cNvSpPr/>
          <p:nvPr/>
        </p:nvSpPr>
        <p:spPr>
          <a:xfrm>
            <a:off x="7596797" y="1151592"/>
            <a:ext cx="407938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</a:rPr>
              <a:t>Cisco Certified Network Associate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6380373-BAF1-FC5F-8E2A-2A30C99C615B}"/>
              </a:ext>
            </a:extLst>
          </p:cNvPr>
          <p:cNvSpPr/>
          <p:nvPr/>
        </p:nvSpPr>
        <p:spPr>
          <a:xfrm>
            <a:off x="7596797" y="1618993"/>
            <a:ext cx="407938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</a:rPr>
              <a:t>DAX Cabling Expert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9B94386-5465-9B55-0DC0-4315E983D0B1}"/>
              </a:ext>
            </a:extLst>
          </p:cNvPr>
          <p:cNvSpPr/>
          <p:nvPr/>
        </p:nvSpPr>
        <p:spPr>
          <a:xfrm>
            <a:off x="7596797" y="2086394"/>
            <a:ext cx="407938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</a:rPr>
              <a:t>Microsoft Certified Systems Engineer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70A77AC-1F00-4796-4CFB-87F90DA1B7AA}"/>
              </a:ext>
            </a:extLst>
          </p:cNvPr>
          <p:cNvSpPr/>
          <p:nvPr/>
        </p:nvSpPr>
        <p:spPr>
          <a:xfrm>
            <a:off x="7596797" y="2553795"/>
            <a:ext cx="407938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</a:rPr>
              <a:t>Professional, Academy for Healthcare Management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7FEAE58-6EA1-BEE1-E8AE-B85675F3F997}"/>
              </a:ext>
            </a:extLst>
          </p:cNvPr>
          <p:cNvSpPr/>
          <p:nvPr/>
        </p:nvSpPr>
        <p:spPr>
          <a:xfrm>
            <a:off x="7596797" y="3021196"/>
            <a:ext cx="407938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</a:rPr>
              <a:t>Common European Framework</a:t>
            </a:r>
          </a:p>
        </p:txBody>
      </p:sp>
      <p:pic>
        <p:nvPicPr>
          <p:cNvPr id="17" name="Graphic 16" descr="Medal with solid fill">
            <a:extLst>
              <a:ext uri="{FF2B5EF4-FFF2-40B4-BE49-F238E27FC236}">
                <a16:creationId xmlns:a16="http://schemas.microsoft.com/office/drawing/2014/main" id="{47BD1575-E7D3-BAEE-0D58-557882CFA094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7372683" y="743729"/>
            <a:ext cx="239348" cy="239348"/>
          </a:xfrm>
          <a:prstGeom prst="rect">
            <a:avLst/>
          </a:prstGeom>
        </p:spPr>
      </p:pic>
      <p:pic>
        <p:nvPicPr>
          <p:cNvPr id="18" name="Graphic 17" descr="Medal with solid fill">
            <a:extLst>
              <a:ext uri="{FF2B5EF4-FFF2-40B4-BE49-F238E27FC236}">
                <a16:creationId xmlns:a16="http://schemas.microsoft.com/office/drawing/2014/main" id="{81314782-E234-338E-7B23-906DB2ACC30A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7378111" y="1168706"/>
            <a:ext cx="239348" cy="239348"/>
          </a:xfrm>
          <a:prstGeom prst="rect">
            <a:avLst/>
          </a:prstGeom>
        </p:spPr>
      </p:pic>
      <p:pic>
        <p:nvPicPr>
          <p:cNvPr id="19" name="Graphic 18" descr="Medal with solid fill">
            <a:extLst>
              <a:ext uri="{FF2B5EF4-FFF2-40B4-BE49-F238E27FC236}">
                <a16:creationId xmlns:a16="http://schemas.microsoft.com/office/drawing/2014/main" id="{DBDB1B8E-78C2-C34B-ADE8-AE0CF6130749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7376692" y="1672989"/>
            <a:ext cx="239348" cy="239348"/>
          </a:xfrm>
          <a:prstGeom prst="rect">
            <a:avLst/>
          </a:prstGeom>
        </p:spPr>
      </p:pic>
      <p:pic>
        <p:nvPicPr>
          <p:cNvPr id="20" name="Graphic 19" descr="Medal with solid fill">
            <a:extLst>
              <a:ext uri="{FF2B5EF4-FFF2-40B4-BE49-F238E27FC236}">
                <a16:creationId xmlns:a16="http://schemas.microsoft.com/office/drawing/2014/main" id="{0821FB95-95C2-F88E-C122-00844F34E6EC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7375273" y="2147128"/>
            <a:ext cx="239348" cy="239348"/>
          </a:xfrm>
          <a:prstGeom prst="rect">
            <a:avLst/>
          </a:prstGeom>
        </p:spPr>
      </p:pic>
      <p:pic>
        <p:nvPicPr>
          <p:cNvPr id="21" name="Graphic 20" descr="Medal with solid fill">
            <a:extLst>
              <a:ext uri="{FF2B5EF4-FFF2-40B4-BE49-F238E27FC236}">
                <a16:creationId xmlns:a16="http://schemas.microsoft.com/office/drawing/2014/main" id="{C323F53C-BA77-119C-4F9B-408FA0E1AB57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7383902" y="2601167"/>
            <a:ext cx="239348" cy="239348"/>
          </a:xfrm>
          <a:prstGeom prst="rect">
            <a:avLst/>
          </a:prstGeom>
        </p:spPr>
      </p:pic>
      <p:pic>
        <p:nvPicPr>
          <p:cNvPr id="22" name="Graphic 21" descr="Medal with solid fill">
            <a:extLst>
              <a:ext uri="{FF2B5EF4-FFF2-40B4-BE49-F238E27FC236}">
                <a16:creationId xmlns:a16="http://schemas.microsoft.com/office/drawing/2014/main" id="{3ACB1CD4-719C-E7F4-1C1A-DC373364358C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7383902" y="3067208"/>
            <a:ext cx="239348" cy="23934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80463D1-4965-722A-6210-667FC5144BBC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046" y="439058"/>
            <a:ext cx="2286588" cy="210559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8A68395-AEAE-005C-3909-181847CAD637}"/>
              </a:ext>
            </a:extLst>
          </p:cNvPr>
          <p:cNvSpPr/>
          <p:nvPr/>
        </p:nvSpPr>
        <p:spPr>
          <a:xfrm>
            <a:off x="97428" y="4021701"/>
            <a:ext cx="382777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600" b="1" i="1" dirty="0">
                <a:solidFill>
                  <a:schemeClr val="bg1"/>
                </a:solidFill>
                <a:latin typeface="Calibri Light" panose="020F0302020204030204" pitchFamily="34" charset="0"/>
              </a:rPr>
              <a:t>Ex-</a:t>
            </a:r>
            <a:r>
              <a:rPr lang="en-US" sz="1600" b="1" i="1" dirty="0" err="1">
                <a:solidFill>
                  <a:schemeClr val="bg1"/>
                </a:solidFill>
                <a:latin typeface="Calibri Light" panose="020F0302020204030204" pitchFamily="34" charset="0"/>
              </a:rPr>
              <a:t>IBMer</a:t>
            </a:r>
            <a:r>
              <a:rPr lang="en-US" sz="1600" b="1" i="1" dirty="0">
                <a:solidFill>
                  <a:schemeClr val="bg1"/>
                </a:solidFill>
                <a:latin typeface="Calibri Light" panose="020F0302020204030204" pitchFamily="34" charset="0"/>
              </a:rPr>
              <a:t> held various positions like Technical Team Lead, Project Lead, Business Analyst, Test Manager, LMS SME, Project Manager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FCD4838-F365-EF52-C592-D1E3C2ADAF26}"/>
              </a:ext>
            </a:extLst>
          </p:cNvPr>
          <p:cNvGrpSpPr/>
          <p:nvPr/>
        </p:nvGrpSpPr>
        <p:grpSpPr>
          <a:xfrm>
            <a:off x="7718164" y="3968808"/>
            <a:ext cx="3639837" cy="1796927"/>
            <a:chOff x="8034418" y="3946457"/>
            <a:chExt cx="3750535" cy="1983323"/>
          </a:xfrm>
        </p:grpSpPr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7541D900-881C-42EF-9A68-4F37E9E872F8}"/>
                </a:ext>
              </a:extLst>
            </p:cNvPr>
            <p:cNvSpPr/>
            <p:nvPr/>
          </p:nvSpPr>
          <p:spPr>
            <a:xfrm>
              <a:off x="8170785" y="3946457"/>
              <a:ext cx="843129" cy="797815"/>
            </a:xfrm>
            <a:prstGeom prst="ellipse">
              <a:avLst/>
            </a:prstGeom>
            <a:solidFill>
              <a:srgbClr val="0070C0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CSS</a:t>
              </a: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BBEC85FC-EF52-4678-A251-F9F2DA116C8E}"/>
                </a:ext>
              </a:extLst>
            </p:cNvPr>
            <p:cNvSpPr/>
            <p:nvPr/>
          </p:nvSpPr>
          <p:spPr>
            <a:xfrm>
              <a:off x="8743810" y="4207899"/>
              <a:ext cx="1157039" cy="1094855"/>
            </a:xfrm>
            <a:prstGeom prst="ellipse">
              <a:avLst/>
            </a:prstGeom>
            <a:solidFill>
              <a:srgbClr val="00B050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JAVA</a:t>
              </a:r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0981FE74-7806-4396-93A0-A01F7BC47173}"/>
                </a:ext>
              </a:extLst>
            </p:cNvPr>
            <p:cNvSpPr/>
            <p:nvPr/>
          </p:nvSpPr>
          <p:spPr>
            <a:xfrm>
              <a:off x="8034418" y="4603395"/>
              <a:ext cx="905359" cy="855614"/>
            </a:xfrm>
            <a:prstGeom prst="ellipse">
              <a:avLst/>
            </a:prstGeom>
            <a:solidFill>
              <a:srgbClr val="7030A0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HTML</a:t>
              </a: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04BFFF94-A217-4293-BDFF-7E64A045058B}"/>
                </a:ext>
              </a:extLst>
            </p:cNvPr>
            <p:cNvSpPr/>
            <p:nvPr/>
          </p:nvSpPr>
          <p:spPr>
            <a:xfrm>
              <a:off x="9506525" y="4622009"/>
              <a:ext cx="1283756" cy="1214762"/>
            </a:xfrm>
            <a:prstGeom prst="ellipse">
              <a:avLst/>
            </a:prstGeom>
            <a:solidFill>
              <a:schemeClr val="accent2">
                <a:lumMod val="75000"/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SPRING</a:t>
              </a: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E854321D-FEA8-43E1-B2D1-283954209707}"/>
                </a:ext>
              </a:extLst>
            </p:cNvPr>
            <p:cNvSpPr/>
            <p:nvPr/>
          </p:nvSpPr>
          <p:spPr>
            <a:xfrm>
              <a:off x="9517387" y="4016047"/>
              <a:ext cx="843129" cy="797815"/>
            </a:xfrm>
            <a:prstGeom prst="ellipse">
              <a:avLst/>
            </a:prstGeom>
            <a:solidFill>
              <a:srgbClr val="7030A0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.NET</a:t>
              </a:r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EA9B2FEB-F285-4C4B-83E1-B7FF0D9DE48E}"/>
                </a:ext>
              </a:extLst>
            </p:cNvPr>
            <p:cNvSpPr/>
            <p:nvPr/>
          </p:nvSpPr>
          <p:spPr>
            <a:xfrm>
              <a:off x="10198069" y="4074582"/>
              <a:ext cx="1157039" cy="1094855"/>
            </a:xfrm>
            <a:prstGeom prst="ellipse">
              <a:avLst/>
            </a:prstGeom>
            <a:solidFill>
              <a:srgbClr val="0070C0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SELENIUM</a:t>
              </a:r>
            </a:p>
          </p:txBody>
        </p:sp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7C76268E-5A89-5040-F781-D7C030D480B7}"/>
                </a:ext>
              </a:extLst>
            </p:cNvPr>
            <p:cNvSpPr/>
            <p:nvPr/>
          </p:nvSpPr>
          <p:spPr>
            <a:xfrm>
              <a:off x="8623176" y="4999665"/>
              <a:ext cx="996513" cy="930115"/>
            </a:xfrm>
            <a:prstGeom prst="ellipse">
              <a:avLst/>
            </a:prstGeom>
            <a:solidFill>
              <a:srgbClr val="0070C0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JS</a:t>
              </a:r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4086DC0D-0DEB-9E73-F533-EDC7B2C68BDA}"/>
                </a:ext>
              </a:extLst>
            </p:cNvPr>
            <p:cNvSpPr/>
            <p:nvPr/>
          </p:nvSpPr>
          <p:spPr>
            <a:xfrm>
              <a:off x="10503038" y="4998415"/>
              <a:ext cx="905359" cy="855614"/>
            </a:xfrm>
            <a:prstGeom prst="ellipse">
              <a:avLst/>
            </a:prstGeom>
            <a:solidFill>
              <a:srgbClr val="1B5F5A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PYTHON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B5766A5-A757-081D-B5F7-4AF64FD0DBA3}"/>
                </a:ext>
              </a:extLst>
            </p:cNvPr>
            <p:cNvSpPr/>
            <p:nvPr/>
          </p:nvSpPr>
          <p:spPr>
            <a:xfrm>
              <a:off x="10941824" y="4546905"/>
              <a:ext cx="843129" cy="797815"/>
            </a:xfrm>
            <a:prstGeom prst="ellipse">
              <a:avLst/>
            </a:prstGeom>
            <a:solidFill>
              <a:srgbClr val="4ECDC4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VUE JS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73842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90BAE76-92D1-EE02-5C90-0D2AF1EC9823}"/>
              </a:ext>
            </a:extLst>
          </p:cNvPr>
          <p:cNvSpPr/>
          <p:nvPr/>
        </p:nvSpPr>
        <p:spPr>
          <a:xfrm>
            <a:off x="6695779" y="653986"/>
            <a:ext cx="4603617" cy="2482163"/>
          </a:xfrm>
          <a:prstGeom prst="roundRect">
            <a:avLst>
              <a:gd name="adj" fmla="val 2330"/>
            </a:avLst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</a:rPr>
              <a:t>Language: Java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</a:rPr>
              <a:t>Backend: . Spring Boot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</a:rPr>
              <a:t>Database: MySQL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</a:rPr>
              <a:t>ORM: Spring Data JPA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</a:rPr>
              <a:t>Frontend: Angular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</a:rPr>
              <a:t>Authentication: JWT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165844D9-4436-4B20-B617-6B00002C0ACB}"/>
              </a:ext>
            </a:extLst>
          </p:cNvPr>
          <p:cNvSpPr/>
          <p:nvPr/>
        </p:nvSpPr>
        <p:spPr>
          <a:xfrm>
            <a:off x="-10635916" y="5943599"/>
            <a:ext cx="26384902" cy="915935"/>
          </a:xfrm>
          <a:custGeom>
            <a:avLst/>
            <a:gdLst>
              <a:gd name="connsiteX0" fmla="*/ 0 w 23501720"/>
              <a:gd name="connsiteY0" fmla="*/ 0 h 915935"/>
              <a:gd name="connsiteX1" fmla="*/ 4804126 w 23501720"/>
              <a:gd name="connsiteY1" fmla="*/ 0 h 915935"/>
              <a:gd name="connsiteX2" fmla="*/ 4804126 w 23501720"/>
              <a:gd name="connsiteY2" fmla="*/ 1534 h 915935"/>
              <a:gd name="connsiteX3" fmla="*/ 11474216 w 23501720"/>
              <a:gd name="connsiteY3" fmla="*/ 1534 h 915935"/>
              <a:gd name="connsiteX4" fmla="*/ 12468423 w 23501720"/>
              <a:gd name="connsiteY4" fmla="*/ 490927 h 915935"/>
              <a:gd name="connsiteX5" fmla="*/ 13462631 w 23501720"/>
              <a:gd name="connsiteY5" fmla="*/ 1534 h 915935"/>
              <a:gd name="connsiteX6" fmla="*/ 23501720 w 23501720"/>
              <a:gd name="connsiteY6" fmla="*/ 1534 h 915935"/>
              <a:gd name="connsiteX7" fmla="*/ 23501720 w 23501720"/>
              <a:gd name="connsiteY7" fmla="*/ 521319 h 915935"/>
              <a:gd name="connsiteX8" fmla="*/ 23501720 w 23501720"/>
              <a:gd name="connsiteY8" fmla="*/ 537396 h 915935"/>
              <a:gd name="connsiteX9" fmla="*/ 23501720 w 23501720"/>
              <a:gd name="connsiteY9" fmla="*/ 915935 h 915935"/>
              <a:gd name="connsiteX10" fmla="*/ 4352661 w 23501720"/>
              <a:gd name="connsiteY10" fmla="*/ 915935 h 915935"/>
              <a:gd name="connsiteX11" fmla="*/ 4352661 w 23501720"/>
              <a:gd name="connsiteY11" fmla="*/ 914402 h 915935"/>
              <a:gd name="connsiteX12" fmla="*/ 0 w 23501720"/>
              <a:gd name="connsiteY12" fmla="*/ 914402 h 915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501720" h="915935">
                <a:moveTo>
                  <a:pt x="0" y="0"/>
                </a:moveTo>
                <a:lnTo>
                  <a:pt x="4804126" y="0"/>
                </a:lnTo>
                <a:lnTo>
                  <a:pt x="4804126" y="1534"/>
                </a:lnTo>
                <a:lnTo>
                  <a:pt x="11474216" y="1534"/>
                </a:lnTo>
                <a:cubicBezTo>
                  <a:pt x="11875392" y="2110"/>
                  <a:pt x="11957079" y="495679"/>
                  <a:pt x="12468423" y="490927"/>
                </a:cubicBezTo>
                <a:cubicBezTo>
                  <a:pt x="12979768" y="486176"/>
                  <a:pt x="13057784" y="2110"/>
                  <a:pt x="13462631" y="1534"/>
                </a:cubicBezTo>
                <a:lnTo>
                  <a:pt x="23501720" y="1534"/>
                </a:lnTo>
                <a:lnTo>
                  <a:pt x="23501720" y="521319"/>
                </a:lnTo>
                <a:lnTo>
                  <a:pt x="23501720" y="537396"/>
                </a:lnTo>
                <a:lnTo>
                  <a:pt x="23501720" y="915935"/>
                </a:lnTo>
                <a:lnTo>
                  <a:pt x="4352661" y="915935"/>
                </a:lnTo>
                <a:lnTo>
                  <a:pt x="4352661" y="914402"/>
                </a:lnTo>
                <a:lnTo>
                  <a:pt x="0" y="914402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30474A76-3CC6-4754-A555-DA5FE0BD0414}"/>
              </a:ext>
            </a:extLst>
          </p:cNvPr>
          <p:cNvGrpSpPr/>
          <p:nvPr/>
        </p:nvGrpSpPr>
        <p:grpSpPr>
          <a:xfrm>
            <a:off x="8652297" y="7157711"/>
            <a:ext cx="914400" cy="914400"/>
            <a:chOff x="6300708" y="7157711"/>
            <a:chExt cx="914400" cy="914400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EA56D0DA-1AA3-49BC-8EB7-C13DFBBF1039}"/>
                </a:ext>
              </a:extLst>
            </p:cNvPr>
            <p:cNvSpPr/>
            <p:nvPr/>
          </p:nvSpPr>
          <p:spPr>
            <a:xfrm>
              <a:off x="6300708" y="7157711"/>
              <a:ext cx="914400" cy="914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6" name="Graphic 55" descr="Bar graph with upward trend">
              <a:extLst>
                <a:ext uri="{FF2B5EF4-FFF2-40B4-BE49-F238E27FC236}">
                  <a16:creationId xmlns:a16="http://schemas.microsoft.com/office/drawing/2014/main" id="{E084110A-A1B2-4A25-A79A-32E3E92752F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483588" y="7354956"/>
              <a:ext cx="548640" cy="548640"/>
            </a:xfrm>
            <a:prstGeom prst="rect">
              <a:avLst/>
            </a:prstGeom>
          </p:spPr>
        </p:pic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523F8BB0-C8A8-4715-9EE0-7B2D98A2C449}"/>
              </a:ext>
            </a:extLst>
          </p:cNvPr>
          <p:cNvGrpSpPr/>
          <p:nvPr/>
        </p:nvGrpSpPr>
        <p:grpSpPr>
          <a:xfrm>
            <a:off x="6728125" y="7157711"/>
            <a:ext cx="914400" cy="914400"/>
            <a:chOff x="4836225" y="7157711"/>
            <a:chExt cx="914400" cy="914400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AC60B16A-71E3-406F-A758-5D9A526D9CA2}"/>
                </a:ext>
              </a:extLst>
            </p:cNvPr>
            <p:cNvSpPr/>
            <p:nvPr/>
          </p:nvSpPr>
          <p:spPr>
            <a:xfrm>
              <a:off x="4836225" y="7157711"/>
              <a:ext cx="914400" cy="914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8" name="Graphic 57" descr="Blockchain">
              <a:extLst>
                <a:ext uri="{FF2B5EF4-FFF2-40B4-BE49-F238E27FC236}">
                  <a16:creationId xmlns:a16="http://schemas.microsoft.com/office/drawing/2014/main" id="{8BDEC5FA-CEA0-4623-B05E-2A5B49B67B6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019105" y="7354956"/>
              <a:ext cx="548640" cy="548640"/>
            </a:xfrm>
            <a:prstGeom prst="rect">
              <a:avLst/>
            </a:prstGeom>
          </p:spPr>
        </p:pic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90D2E63D-B595-466B-9EAD-CF3C48842906}"/>
              </a:ext>
            </a:extLst>
          </p:cNvPr>
          <p:cNvGrpSpPr/>
          <p:nvPr/>
        </p:nvGrpSpPr>
        <p:grpSpPr>
          <a:xfrm>
            <a:off x="4803953" y="7157711"/>
            <a:ext cx="914400" cy="914400"/>
            <a:chOff x="3371742" y="7157711"/>
            <a:chExt cx="914400" cy="914400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AA194E36-24B7-46CD-9F5E-4F251F9562AE}"/>
                </a:ext>
              </a:extLst>
            </p:cNvPr>
            <p:cNvSpPr/>
            <p:nvPr/>
          </p:nvSpPr>
          <p:spPr>
            <a:xfrm>
              <a:off x="3371742" y="7157711"/>
              <a:ext cx="914400" cy="914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0" name="Graphic 59" descr="Boardroom">
              <a:extLst>
                <a:ext uri="{FF2B5EF4-FFF2-40B4-BE49-F238E27FC236}">
                  <a16:creationId xmlns:a16="http://schemas.microsoft.com/office/drawing/2014/main" id="{D48FDBEF-8A31-48F7-AADC-33FAF5A296D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554622" y="7354956"/>
              <a:ext cx="548640" cy="548640"/>
            </a:xfrm>
            <a:prstGeom prst="rect">
              <a:avLst/>
            </a:prstGeom>
          </p:spPr>
        </p:pic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A229E06F-FCF0-4BD9-BFA8-49EAB5957C2C}"/>
              </a:ext>
            </a:extLst>
          </p:cNvPr>
          <p:cNvGrpSpPr/>
          <p:nvPr/>
        </p:nvGrpSpPr>
        <p:grpSpPr>
          <a:xfrm>
            <a:off x="10576470" y="7157711"/>
            <a:ext cx="914400" cy="914400"/>
            <a:chOff x="7765189" y="7157711"/>
            <a:chExt cx="914400" cy="914400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B21333F9-8B9E-4396-877D-31AC9FE61136}"/>
                </a:ext>
              </a:extLst>
            </p:cNvPr>
            <p:cNvSpPr/>
            <p:nvPr/>
          </p:nvSpPr>
          <p:spPr>
            <a:xfrm>
              <a:off x="7765189" y="7157711"/>
              <a:ext cx="914400" cy="914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4" name="Graphic 63" descr="Blog">
              <a:extLst>
                <a:ext uri="{FF2B5EF4-FFF2-40B4-BE49-F238E27FC236}">
                  <a16:creationId xmlns:a16="http://schemas.microsoft.com/office/drawing/2014/main" id="{C3AB31D1-BBB0-42B1-B21F-CF7EB50136F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/>
          </p:blipFill>
          <p:spPr>
            <a:xfrm>
              <a:off x="7948069" y="7354956"/>
              <a:ext cx="548640" cy="548640"/>
            </a:xfrm>
            <a:prstGeom prst="rect">
              <a:avLst/>
            </a:prstGeom>
          </p:spPr>
        </p:pic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C7607AB2-2B5E-4504-B471-651761A7AD06}"/>
              </a:ext>
            </a:extLst>
          </p:cNvPr>
          <p:cNvGrpSpPr/>
          <p:nvPr/>
        </p:nvGrpSpPr>
        <p:grpSpPr>
          <a:xfrm>
            <a:off x="634444" y="7157711"/>
            <a:ext cx="914400" cy="914400"/>
            <a:chOff x="442776" y="5310563"/>
            <a:chExt cx="914400" cy="914400"/>
          </a:xfrm>
          <a:solidFill>
            <a:srgbClr val="0070C0"/>
          </a:solidFill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ED0F05B1-4406-4F99-93D5-5B79631371F9}"/>
                </a:ext>
              </a:extLst>
            </p:cNvPr>
            <p:cNvSpPr/>
            <p:nvPr/>
          </p:nvSpPr>
          <p:spPr>
            <a:xfrm>
              <a:off x="442776" y="5310563"/>
              <a:ext cx="914400" cy="914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5" name="Graphic 64" descr="Checklist">
              <a:extLst>
                <a:ext uri="{FF2B5EF4-FFF2-40B4-BE49-F238E27FC236}">
                  <a16:creationId xmlns:a16="http://schemas.microsoft.com/office/drawing/2014/main" id="{B45794AE-D3C9-4B8D-BA2F-5181ED6F2A4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18268" y="5507808"/>
              <a:ext cx="548640" cy="548640"/>
            </a:xfrm>
            <a:prstGeom prst="rect">
              <a:avLst/>
            </a:prstGeom>
          </p:spPr>
        </p:pic>
      </p:grpSp>
      <p:pic>
        <p:nvPicPr>
          <p:cNvPr id="44" name="Graphic 43" descr="Bar graph with upward trend">
            <a:hlinkClick r:id="rId12" action="ppaction://hlinksldjump"/>
            <a:extLst>
              <a:ext uri="{FF2B5EF4-FFF2-40B4-BE49-F238E27FC236}">
                <a16:creationId xmlns:a16="http://schemas.microsoft.com/office/drawing/2014/main" id="{3AAD9D8A-13C4-4ABD-BE51-0D9C5A9F76A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835177" y="6135517"/>
            <a:ext cx="548640" cy="548640"/>
          </a:xfrm>
          <a:prstGeom prst="rect">
            <a:avLst/>
          </a:prstGeom>
        </p:spPr>
      </p:pic>
      <p:pic>
        <p:nvPicPr>
          <p:cNvPr id="46" name="Graphic 45" descr="Blockchain">
            <a:hlinkClick r:id="rId15" action="ppaction://hlinksldjump"/>
            <a:extLst>
              <a:ext uri="{FF2B5EF4-FFF2-40B4-BE49-F238E27FC236}">
                <a16:creationId xmlns:a16="http://schemas.microsoft.com/office/drawing/2014/main" id="{375EFF0D-6B90-4517-9EAD-0CCDB831FB3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911005" y="6135517"/>
            <a:ext cx="548640" cy="548640"/>
          </a:xfrm>
          <a:prstGeom prst="rect">
            <a:avLst/>
          </a:prstGeom>
        </p:spPr>
      </p:pic>
      <p:pic>
        <p:nvPicPr>
          <p:cNvPr id="48" name="Graphic 47" descr="Boardroom">
            <a:hlinkClick r:id="rId18" action="ppaction://hlinksldjump"/>
            <a:extLst>
              <a:ext uri="{FF2B5EF4-FFF2-40B4-BE49-F238E27FC236}">
                <a16:creationId xmlns:a16="http://schemas.microsoft.com/office/drawing/2014/main" id="{B1116C9D-8128-4EE3-80B2-F002CEB7CB7B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4986833" y="6135517"/>
            <a:ext cx="548640" cy="548640"/>
          </a:xfrm>
          <a:prstGeom prst="rect">
            <a:avLst/>
          </a:prstGeom>
        </p:spPr>
      </p:pic>
      <p:pic>
        <p:nvPicPr>
          <p:cNvPr id="50" name="Graphic 49" descr="Books">
            <a:hlinkClick r:id="rId18" action="ppaction://hlinksldjump"/>
            <a:extLst>
              <a:ext uri="{FF2B5EF4-FFF2-40B4-BE49-F238E27FC236}">
                <a16:creationId xmlns:a16="http://schemas.microsoft.com/office/drawing/2014/main" id="{B4F103F2-0C51-4C60-9B0F-CA2887E4278B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3062661" y="6109675"/>
            <a:ext cx="548640" cy="548640"/>
          </a:xfrm>
          <a:prstGeom prst="rect">
            <a:avLst/>
          </a:prstGeom>
        </p:spPr>
      </p:pic>
      <p:pic>
        <p:nvPicPr>
          <p:cNvPr id="52" name="Graphic 51" descr="Checklist">
            <a:hlinkClick r:id="rId23" action="ppaction://hlinksldjump"/>
            <a:extLst>
              <a:ext uri="{FF2B5EF4-FFF2-40B4-BE49-F238E27FC236}">
                <a16:creationId xmlns:a16="http://schemas.microsoft.com/office/drawing/2014/main" id="{631C6B09-35BE-4DAA-A7B3-B34E3F628B51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833999" y="6140749"/>
            <a:ext cx="548640" cy="548640"/>
          </a:xfrm>
          <a:prstGeom prst="rect">
            <a:avLst/>
          </a:prstGeom>
        </p:spPr>
      </p:pic>
      <p:pic>
        <p:nvPicPr>
          <p:cNvPr id="54" name="Graphic 53" descr="Blog">
            <a:hlinkClick r:id="rId26" action="ppaction://hlinksldjump"/>
            <a:extLst>
              <a:ext uri="{FF2B5EF4-FFF2-40B4-BE49-F238E27FC236}">
                <a16:creationId xmlns:a16="http://schemas.microsoft.com/office/drawing/2014/main" id="{96210811-5627-4605-8830-988EFF5BFFE1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rcRect/>
          <a:stretch/>
        </p:blipFill>
        <p:spPr>
          <a:xfrm>
            <a:off x="10759350" y="6135517"/>
            <a:ext cx="548640" cy="548640"/>
          </a:xfrm>
          <a:prstGeom prst="rect">
            <a:avLst/>
          </a:prstGeom>
        </p:spPr>
      </p:pic>
      <p:sp>
        <p:nvSpPr>
          <p:cNvPr id="33" name="Title 3">
            <a:extLst>
              <a:ext uri="{FF2B5EF4-FFF2-40B4-BE49-F238E27FC236}">
                <a16:creationId xmlns:a16="http://schemas.microsoft.com/office/drawing/2014/main" id="{F46CE4B1-9871-48F0-91B0-F767F01F83EE}"/>
              </a:ext>
            </a:extLst>
          </p:cNvPr>
          <p:cNvSpPr txBox="1">
            <a:spLocks/>
          </p:cNvSpPr>
          <p:nvPr/>
        </p:nvSpPr>
        <p:spPr>
          <a:xfrm>
            <a:off x="350668" y="301275"/>
            <a:ext cx="4453285" cy="5139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Projects Contour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BF1C2C5-E366-4B67-9AA8-0B0A119F0842}"/>
              </a:ext>
            </a:extLst>
          </p:cNvPr>
          <p:cNvSpPr txBox="1"/>
          <p:nvPr/>
        </p:nvSpPr>
        <p:spPr>
          <a:xfrm>
            <a:off x="2376861" y="6465943"/>
            <a:ext cx="192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Capstone Projects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B9BEF2BE-F5DC-1ADD-6401-5C9AF420BB69}"/>
              </a:ext>
            </a:extLst>
          </p:cNvPr>
          <p:cNvSpPr/>
          <p:nvPr/>
        </p:nvSpPr>
        <p:spPr>
          <a:xfrm>
            <a:off x="475106" y="1310222"/>
            <a:ext cx="4603617" cy="1830449"/>
          </a:xfrm>
          <a:prstGeom prst="roundRect">
            <a:avLst>
              <a:gd name="adj" fmla="val 2330"/>
            </a:avLst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</a:rPr>
              <a:t>Language: Java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</a:rPr>
              <a:t>Framework: Spring Boot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</a:rPr>
              <a:t>Database: MySQL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</a:rPr>
              <a:t>ORM: Spring Data JPA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D12D2DD-186A-66D8-54E9-CD29720A5DB7}"/>
              </a:ext>
            </a:extLst>
          </p:cNvPr>
          <p:cNvSpPr/>
          <p:nvPr/>
        </p:nvSpPr>
        <p:spPr>
          <a:xfrm>
            <a:off x="480805" y="957120"/>
            <a:ext cx="4606512" cy="373696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Library Management System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1833D79-F9BA-F2F4-AA72-F6A4B21D4AD0}"/>
              </a:ext>
            </a:extLst>
          </p:cNvPr>
          <p:cNvSpPr/>
          <p:nvPr/>
        </p:nvSpPr>
        <p:spPr>
          <a:xfrm>
            <a:off x="6701478" y="300884"/>
            <a:ext cx="4606512" cy="373696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E-Commerce Application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2773830C-72BB-6F0E-EECF-2E2D81801649}"/>
              </a:ext>
            </a:extLst>
          </p:cNvPr>
          <p:cNvSpPr/>
          <p:nvPr/>
        </p:nvSpPr>
        <p:spPr>
          <a:xfrm>
            <a:off x="475607" y="3830799"/>
            <a:ext cx="4603617" cy="1819337"/>
          </a:xfrm>
          <a:prstGeom prst="roundRect">
            <a:avLst>
              <a:gd name="adj" fmla="val 2330"/>
            </a:avLst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</a:rPr>
              <a:t>Language: Java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</a:rPr>
              <a:t>Framework: Spring MVC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</a:rPr>
              <a:t>Database: Oracle SQL Server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</a:rPr>
              <a:t>ORM: Hibernate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6EEA2F94-F773-7343-0BD3-058CD5123065}"/>
              </a:ext>
            </a:extLst>
          </p:cNvPr>
          <p:cNvSpPr/>
          <p:nvPr/>
        </p:nvSpPr>
        <p:spPr>
          <a:xfrm>
            <a:off x="481306" y="3477697"/>
            <a:ext cx="4606512" cy="373696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Student Management System</a:t>
            </a: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D17CF1D6-9CB0-44DC-929F-8C5FBCECBFDF}"/>
              </a:ext>
            </a:extLst>
          </p:cNvPr>
          <p:cNvGrpSpPr/>
          <p:nvPr/>
        </p:nvGrpSpPr>
        <p:grpSpPr>
          <a:xfrm>
            <a:off x="2879781" y="5354298"/>
            <a:ext cx="914400" cy="914400"/>
            <a:chOff x="1907259" y="7157711"/>
            <a:chExt cx="914400" cy="914400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8159C543-EBE4-4A72-95C9-FA63C0C20D19}"/>
                </a:ext>
              </a:extLst>
            </p:cNvPr>
            <p:cNvSpPr/>
            <p:nvPr/>
          </p:nvSpPr>
          <p:spPr>
            <a:xfrm>
              <a:off x="1907259" y="7157711"/>
              <a:ext cx="914400" cy="91440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2" name="Graphic 61" descr="Books">
              <a:extLst>
                <a:ext uri="{FF2B5EF4-FFF2-40B4-BE49-F238E27FC236}">
                  <a16:creationId xmlns:a16="http://schemas.microsoft.com/office/drawing/2014/main" id="{09CFE27A-7EF8-4B8F-8B07-6F40FFA0F2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p:blipFill>
          <p:spPr>
            <a:xfrm>
              <a:off x="2090139" y="7354956"/>
              <a:ext cx="548640" cy="548640"/>
            </a:xfrm>
            <a:prstGeom prst="rect">
              <a:avLst/>
            </a:prstGeom>
          </p:spPr>
        </p:pic>
      </p:grp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77E95FC-0054-3BD1-5E76-2305E5132E27}"/>
              </a:ext>
            </a:extLst>
          </p:cNvPr>
          <p:cNvSpPr/>
          <p:nvPr/>
        </p:nvSpPr>
        <p:spPr>
          <a:xfrm>
            <a:off x="6687185" y="3806756"/>
            <a:ext cx="4603617" cy="1819337"/>
          </a:xfrm>
          <a:prstGeom prst="roundRect">
            <a:avLst>
              <a:gd name="adj" fmla="val 2330"/>
            </a:avLst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</a:rPr>
              <a:t>Language: C#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</a:rPr>
              <a:t>Framework: .NET Framework Core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</a:rPr>
              <a:t>Database: MS SQL Server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</a:rPr>
              <a:t>ORM: Entity Framework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F4C4D9B-9686-0742-35BB-37AA390D22F9}"/>
              </a:ext>
            </a:extLst>
          </p:cNvPr>
          <p:cNvSpPr/>
          <p:nvPr/>
        </p:nvSpPr>
        <p:spPr>
          <a:xfrm>
            <a:off x="6692884" y="3453654"/>
            <a:ext cx="4606512" cy="373696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Felix Application Management</a:t>
            </a:r>
          </a:p>
        </p:txBody>
      </p:sp>
    </p:spTree>
    <p:extLst>
      <p:ext uri="{BB962C8B-B14F-4D97-AF65-F5344CB8AC3E}">
        <p14:creationId xmlns:p14="http://schemas.microsoft.com/office/powerpoint/2010/main" val="25972300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165844D9-4436-4B20-B617-6B00002C0ACB}"/>
              </a:ext>
            </a:extLst>
          </p:cNvPr>
          <p:cNvSpPr/>
          <p:nvPr/>
        </p:nvSpPr>
        <p:spPr>
          <a:xfrm>
            <a:off x="-8734926" y="5943599"/>
            <a:ext cx="26384902" cy="915935"/>
          </a:xfrm>
          <a:custGeom>
            <a:avLst/>
            <a:gdLst>
              <a:gd name="connsiteX0" fmla="*/ 0 w 23501720"/>
              <a:gd name="connsiteY0" fmla="*/ 0 h 915935"/>
              <a:gd name="connsiteX1" fmla="*/ 4804126 w 23501720"/>
              <a:gd name="connsiteY1" fmla="*/ 0 h 915935"/>
              <a:gd name="connsiteX2" fmla="*/ 4804126 w 23501720"/>
              <a:gd name="connsiteY2" fmla="*/ 1534 h 915935"/>
              <a:gd name="connsiteX3" fmla="*/ 11474216 w 23501720"/>
              <a:gd name="connsiteY3" fmla="*/ 1534 h 915935"/>
              <a:gd name="connsiteX4" fmla="*/ 12468423 w 23501720"/>
              <a:gd name="connsiteY4" fmla="*/ 490927 h 915935"/>
              <a:gd name="connsiteX5" fmla="*/ 13462631 w 23501720"/>
              <a:gd name="connsiteY5" fmla="*/ 1534 h 915935"/>
              <a:gd name="connsiteX6" fmla="*/ 23501720 w 23501720"/>
              <a:gd name="connsiteY6" fmla="*/ 1534 h 915935"/>
              <a:gd name="connsiteX7" fmla="*/ 23501720 w 23501720"/>
              <a:gd name="connsiteY7" fmla="*/ 521319 h 915935"/>
              <a:gd name="connsiteX8" fmla="*/ 23501720 w 23501720"/>
              <a:gd name="connsiteY8" fmla="*/ 537396 h 915935"/>
              <a:gd name="connsiteX9" fmla="*/ 23501720 w 23501720"/>
              <a:gd name="connsiteY9" fmla="*/ 915935 h 915935"/>
              <a:gd name="connsiteX10" fmla="*/ 4352661 w 23501720"/>
              <a:gd name="connsiteY10" fmla="*/ 915935 h 915935"/>
              <a:gd name="connsiteX11" fmla="*/ 4352661 w 23501720"/>
              <a:gd name="connsiteY11" fmla="*/ 914402 h 915935"/>
              <a:gd name="connsiteX12" fmla="*/ 0 w 23501720"/>
              <a:gd name="connsiteY12" fmla="*/ 914402 h 915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501720" h="915935">
                <a:moveTo>
                  <a:pt x="0" y="0"/>
                </a:moveTo>
                <a:lnTo>
                  <a:pt x="4804126" y="0"/>
                </a:lnTo>
                <a:lnTo>
                  <a:pt x="4804126" y="1534"/>
                </a:lnTo>
                <a:lnTo>
                  <a:pt x="11474216" y="1534"/>
                </a:lnTo>
                <a:cubicBezTo>
                  <a:pt x="11875392" y="2110"/>
                  <a:pt x="11957079" y="495679"/>
                  <a:pt x="12468423" y="490927"/>
                </a:cubicBezTo>
                <a:cubicBezTo>
                  <a:pt x="12979768" y="486176"/>
                  <a:pt x="13057784" y="2110"/>
                  <a:pt x="13462631" y="1534"/>
                </a:cubicBezTo>
                <a:lnTo>
                  <a:pt x="23501720" y="1534"/>
                </a:lnTo>
                <a:lnTo>
                  <a:pt x="23501720" y="521319"/>
                </a:lnTo>
                <a:lnTo>
                  <a:pt x="23501720" y="537396"/>
                </a:lnTo>
                <a:lnTo>
                  <a:pt x="23501720" y="915935"/>
                </a:lnTo>
                <a:lnTo>
                  <a:pt x="4352661" y="915935"/>
                </a:lnTo>
                <a:lnTo>
                  <a:pt x="4352661" y="914402"/>
                </a:lnTo>
                <a:lnTo>
                  <a:pt x="0" y="914402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30474A76-3CC6-4754-A555-DA5FE0BD0414}"/>
              </a:ext>
            </a:extLst>
          </p:cNvPr>
          <p:cNvGrpSpPr/>
          <p:nvPr/>
        </p:nvGrpSpPr>
        <p:grpSpPr>
          <a:xfrm>
            <a:off x="8652297" y="7157711"/>
            <a:ext cx="914400" cy="914400"/>
            <a:chOff x="6300708" y="7157711"/>
            <a:chExt cx="914400" cy="914400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EA56D0DA-1AA3-49BC-8EB7-C13DFBBF1039}"/>
                </a:ext>
              </a:extLst>
            </p:cNvPr>
            <p:cNvSpPr/>
            <p:nvPr/>
          </p:nvSpPr>
          <p:spPr>
            <a:xfrm>
              <a:off x="6300708" y="7157711"/>
              <a:ext cx="914400" cy="914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6" name="Graphic 55" descr="Bar graph with upward trend">
              <a:extLst>
                <a:ext uri="{FF2B5EF4-FFF2-40B4-BE49-F238E27FC236}">
                  <a16:creationId xmlns:a16="http://schemas.microsoft.com/office/drawing/2014/main" id="{E084110A-A1B2-4A25-A79A-32E3E92752F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483588" y="7354956"/>
              <a:ext cx="548640" cy="548640"/>
            </a:xfrm>
            <a:prstGeom prst="rect">
              <a:avLst/>
            </a:prstGeom>
          </p:spPr>
        </p:pic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523F8BB0-C8A8-4715-9EE0-7B2D98A2C449}"/>
              </a:ext>
            </a:extLst>
          </p:cNvPr>
          <p:cNvGrpSpPr/>
          <p:nvPr/>
        </p:nvGrpSpPr>
        <p:grpSpPr>
          <a:xfrm>
            <a:off x="6728125" y="7157711"/>
            <a:ext cx="914400" cy="914400"/>
            <a:chOff x="4836225" y="7157711"/>
            <a:chExt cx="914400" cy="914400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AC60B16A-71E3-406F-A758-5D9A526D9CA2}"/>
                </a:ext>
              </a:extLst>
            </p:cNvPr>
            <p:cNvSpPr/>
            <p:nvPr/>
          </p:nvSpPr>
          <p:spPr>
            <a:xfrm>
              <a:off x="4836225" y="7157711"/>
              <a:ext cx="914400" cy="914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8" name="Graphic 57" descr="Blockchain">
              <a:extLst>
                <a:ext uri="{FF2B5EF4-FFF2-40B4-BE49-F238E27FC236}">
                  <a16:creationId xmlns:a16="http://schemas.microsoft.com/office/drawing/2014/main" id="{8BDEC5FA-CEA0-4623-B05E-2A5B49B67B6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019105" y="7354956"/>
              <a:ext cx="548640" cy="548640"/>
            </a:xfrm>
            <a:prstGeom prst="rect">
              <a:avLst/>
            </a:prstGeom>
          </p:spPr>
        </p:pic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90D2E63D-B595-466B-9EAD-CF3C48842906}"/>
              </a:ext>
            </a:extLst>
          </p:cNvPr>
          <p:cNvGrpSpPr/>
          <p:nvPr/>
        </p:nvGrpSpPr>
        <p:grpSpPr>
          <a:xfrm>
            <a:off x="4803953" y="5310563"/>
            <a:ext cx="914400" cy="914400"/>
            <a:chOff x="3371742" y="7157711"/>
            <a:chExt cx="914400" cy="914400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AA194E36-24B7-46CD-9F5E-4F251F9562AE}"/>
                </a:ext>
              </a:extLst>
            </p:cNvPr>
            <p:cNvSpPr/>
            <p:nvPr/>
          </p:nvSpPr>
          <p:spPr>
            <a:xfrm>
              <a:off x="3371742" y="7157711"/>
              <a:ext cx="914400" cy="91440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0" name="Graphic 59" descr="Boardroom">
              <a:extLst>
                <a:ext uri="{FF2B5EF4-FFF2-40B4-BE49-F238E27FC236}">
                  <a16:creationId xmlns:a16="http://schemas.microsoft.com/office/drawing/2014/main" id="{D48FDBEF-8A31-48F7-AADC-33FAF5A296D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554622" y="7354956"/>
              <a:ext cx="548640" cy="548640"/>
            </a:xfrm>
            <a:prstGeom prst="rect">
              <a:avLst/>
            </a:prstGeom>
          </p:spPr>
        </p:pic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A229E06F-FCF0-4BD9-BFA8-49EAB5957C2C}"/>
              </a:ext>
            </a:extLst>
          </p:cNvPr>
          <p:cNvGrpSpPr/>
          <p:nvPr/>
        </p:nvGrpSpPr>
        <p:grpSpPr>
          <a:xfrm>
            <a:off x="10576470" y="7157711"/>
            <a:ext cx="914400" cy="914400"/>
            <a:chOff x="7765189" y="7157711"/>
            <a:chExt cx="914400" cy="914400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B21333F9-8B9E-4396-877D-31AC9FE61136}"/>
                </a:ext>
              </a:extLst>
            </p:cNvPr>
            <p:cNvSpPr/>
            <p:nvPr/>
          </p:nvSpPr>
          <p:spPr>
            <a:xfrm>
              <a:off x="7765189" y="7157711"/>
              <a:ext cx="914400" cy="914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4" name="Graphic 63" descr="Blog">
              <a:extLst>
                <a:ext uri="{FF2B5EF4-FFF2-40B4-BE49-F238E27FC236}">
                  <a16:creationId xmlns:a16="http://schemas.microsoft.com/office/drawing/2014/main" id="{C3AB31D1-BBB0-42B1-B21F-CF7EB50136F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/>
          </p:blipFill>
          <p:spPr>
            <a:xfrm>
              <a:off x="7948069" y="7354956"/>
              <a:ext cx="548640" cy="548640"/>
            </a:xfrm>
            <a:prstGeom prst="rect">
              <a:avLst/>
            </a:prstGeom>
          </p:spPr>
        </p:pic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C7607AB2-2B5E-4504-B471-651761A7AD06}"/>
              </a:ext>
            </a:extLst>
          </p:cNvPr>
          <p:cNvGrpSpPr/>
          <p:nvPr/>
        </p:nvGrpSpPr>
        <p:grpSpPr>
          <a:xfrm>
            <a:off x="634444" y="7157711"/>
            <a:ext cx="914400" cy="914400"/>
            <a:chOff x="442776" y="5310563"/>
            <a:chExt cx="914400" cy="914400"/>
          </a:xfrm>
          <a:solidFill>
            <a:srgbClr val="0070C0"/>
          </a:solidFill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ED0F05B1-4406-4F99-93D5-5B79631371F9}"/>
                </a:ext>
              </a:extLst>
            </p:cNvPr>
            <p:cNvSpPr/>
            <p:nvPr/>
          </p:nvSpPr>
          <p:spPr>
            <a:xfrm>
              <a:off x="442776" y="5310563"/>
              <a:ext cx="914400" cy="914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5" name="Graphic 64" descr="Checklist">
              <a:extLst>
                <a:ext uri="{FF2B5EF4-FFF2-40B4-BE49-F238E27FC236}">
                  <a16:creationId xmlns:a16="http://schemas.microsoft.com/office/drawing/2014/main" id="{B45794AE-D3C9-4B8D-BA2F-5181ED6F2A4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42331" y="5507808"/>
              <a:ext cx="548640" cy="548640"/>
            </a:xfrm>
            <a:prstGeom prst="rect">
              <a:avLst/>
            </a:prstGeom>
          </p:spPr>
        </p:pic>
      </p:grpSp>
      <p:pic>
        <p:nvPicPr>
          <p:cNvPr id="44" name="Graphic 43" descr="Bar graph with upward trend">
            <a:hlinkClick r:id="rId12" action="ppaction://hlinksldjump"/>
            <a:extLst>
              <a:ext uri="{FF2B5EF4-FFF2-40B4-BE49-F238E27FC236}">
                <a16:creationId xmlns:a16="http://schemas.microsoft.com/office/drawing/2014/main" id="{3AAD9D8A-13C4-4ABD-BE51-0D9C5A9F76A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835177" y="6135517"/>
            <a:ext cx="548640" cy="548640"/>
          </a:xfrm>
          <a:prstGeom prst="rect">
            <a:avLst/>
          </a:prstGeom>
        </p:spPr>
      </p:pic>
      <p:pic>
        <p:nvPicPr>
          <p:cNvPr id="46" name="Graphic 45" descr="Blockchain">
            <a:hlinkClick r:id="rId15" action="ppaction://hlinksldjump"/>
            <a:extLst>
              <a:ext uri="{FF2B5EF4-FFF2-40B4-BE49-F238E27FC236}">
                <a16:creationId xmlns:a16="http://schemas.microsoft.com/office/drawing/2014/main" id="{375EFF0D-6B90-4517-9EAD-0CCDB831FB3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911005" y="6135517"/>
            <a:ext cx="548640" cy="548640"/>
          </a:xfrm>
          <a:prstGeom prst="rect">
            <a:avLst/>
          </a:prstGeom>
        </p:spPr>
      </p:pic>
      <p:pic>
        <p:nvPicPr>
          <p:cNvPr id="48" name="Graphic 47" descr="Boardroom">
            <a:hlinkClick r:id="rId15" action="ppaction://hlinksldjump"/>
            <a:extLst>
              <a:ext uri="{FF2B5EF4-FFF2-40B4-BE49-F238E27FC236}">
                <a16:creationId xmlns:a16="http://schemas.microsoft.com/office/drawing/2014/main" id="{B1116C9D-8128-4EE3-80B2-F002CEB7CB7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986833" y="6135517"/>
            <a:ext cx="548640" cy="548640"/>
          </a:xfrm>
          <a:prstGeom prst="rect">
            <a:avLst/>
          </a:prstGeom>
        </p:spPr>
      </p:pic>
      <p:pic>
        <p:nvPicPr>
          <p:cNvPr id="50" name="Graphic 49" descr="Books">
            <a:hlinkClick r:id="rId20" action="ppaction://hlinksldjump"/>
            <a:extLst>
              <a:ext uri="{FF2B5EF4-FFF2-40B4-BE49-F238E27FC236}">
                <a16:creationId xmlns:a16="http://schemas.microsoft.com/office/drawing/2014/main" id="{B4F103F2-0C51-4C60-9B0F-CA2887E4278B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3062661" y="6109675"/>
            <a:ext cx="548640" cy="548640"/>
          </a:xfrm>
          <a:prstGeom prst="rect">
            <a:avLst/>
          </a:prstGeom>
        </p:spPr>
      </p:pic>
      <p:pic>
        <p:nvPicPr>
          <p:cNvPr id="52" name="Graphic 51" descr="Checklist">
            <a:hlinkClick r:id="rId23" action="ppaction://hlinksldjump"/>
            <a:extLst>
              <a:ext uri="{FF2B5EF4-FFF2-40B4-BE49-F238E27FC236}">
                <a16:creationId xmlns:a16="http://schemas.microsoft.com/office/drawing/2014/main" id="{631C6B09-35BE-4DAA-A7B3-B34E3F628B51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833999" y="6161600"/>
            <a:ext cx="548640" cy="548640"/>
          </a:xfrm>
          <a:prstGeom prst="rect">
            <a:avLst/>
          </a:prstGeom>
        </p:spPr>
      </p:pic>
      <p:pic>
        <p:nvPicPr>
          <p:cNvPr id="54" name="Graphic 53" descr="Blog">
            <a:hlinkClick r:id="rId26" action="ppaction://hlinksldjump"/>
            <a:extLst>
              <a:ext uri="{FF2B5EF4-FFF2-40B4-BE49-F238E27FC236}">
                <a16:creationId xmlns:a16="http://schemas.microsoft.com/office/drawing/2014/main" id="{96210811-5627-4605-8830-988EFF5BFFE1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rcRect/>
          <a:stretch/>
        </p:blipFill>
        <p:spPr>
          <a:xfrm>
            <a:off x="10759350" y="6135517"/>
            <a:ext cx="548640" cy="548640"/>
          </a:xfrm>
          <a:prstGeom prst="rect">
            <a:avLst/>
          </a:prstGeom>
        </p:spPr>
      </p:pic>
      <p:grpSp>
        <p:nvGrpSpPr>
          <p:cNvPr id="69" name="Group 68">
            <a:extLst>
              <a:ext uri="{FF2B5EF4-FFF2-40B4-BE49-F238E27FC236}">
                <a16:creationId xmlns:a16="http://schemas.microsoft.com/office/drawing/2014/main" id="{D17CF1D6-9CB0-44DC-929F-8C5FBCECBFDF}"/>
              </a:ext>
            </a:extLst>
          </p:cNvPr>
          <p:cNvGrpSpPr/>
          <p:nvPr/>
        </p:nvGrpSpPr>
        <p:grpSpPr>
          <a:xfrm>
            <a:off x="2879781" y="7157711"/>
            <a:ext cx="914400" cy="914400"/>
            <a:chOff x="1907259" y="7157711"/>
            <a:chExt cx="914400" cy="914400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8159C543-EBE4-4A72-95C9-FA63C0C20D19}"/>
                </a:ext>
              </a:extLst>
            </p:cNvPr>
            <p:cNvSpPr/>
            <p:nvPr/>
          </p:nvSpPr>
          <p:spPr>
            <a:xfrm>
              <a:off x="1907259" y="7157711"/>
              <a:ext cx="914400" cy="914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2" name="Graphic 61" descr="Books">
              <a:extLst>
                <a:ext uri="{FF2B5EF4-FFF2-40B4-BE49-F238E27FC236}">
                  <a16:creationId xmlns:a16="http://schemas.microsoft.com/office/drawing/2014/main" id="{09CFE27A-7EF8-4B8F-8B07-6F40FFA0F2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p:blipFill>
          <p:spPr>
            <a:xfrm>
              <a:off x="2090139" y="7354956"/>
              <a:ext cx="548640" cy="548640"/>
            </a:xfrm>
            <a:prstGeom prst="rect">
              <a:avLst/>
            </a:prstGeom>
          </p:spPr>
        </p:pic>
      </p:grp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7CDC7A1-BF8E-4CE9-A4C3-2EB27926BA8D}"/>
              </a:ext>
            </a:extLst>
          </p:cNvPr>
          <p:cNvCxnSpPr>
            <a:cxnSpLocks/>
          </p:cNvCxnSpPr>
          <p:nvPr/>
        </p:nvCxnSpPr>
        <p:spPr>
          <a:xfrm flipV="1">
            <a:off x="9060045" y="2556972"/>
            <a:ext cx="0" cy="170567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4F77A122-DD69-4967-AA36-4BC3DE896A73}"/>
              </a:ext>
            </a:extLst>
          </p:cNvPr>
          <p:cNvCxnSpPr>
            <a:cxnSpLocks/>
          </p:cNvCxnSpPr>
          <p:nvPr/>
        </p:nvCxnSpPr>
        <p:spPr>
          <a:xfrm flipV="1">
            <a:off x="5437273" y="2556972"/>
            <a:ext cx="0" cy="144833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12074A11-8F66-4052-958B-6A94B4692614}"/>
              </a:ext>
            </a:extLst>
          </p:cNvPr>
          <p:cNvCxnSpPr>
            <a:cxnSpLocks/>
          </p:cNvCxnSpPr>
          <p:nvPr/>
        </p:nvCxnSpPr>
        <p:spPr>
          <a:xfrm flipV="1">
            <a:off x="1727414" y="2556972"/>
            <a:ext cx="0" cy="170567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B7716009-7092-4C06-8F70-980D06909A52}"/>
              </a:ext>
            </a:extLst>
          </p:cNvPr>
          <p:cNvSpPr/>
          <p:nvPr/>
        </p:nvSpPr>
        <p:spPr>
          <a:xfrm>
            <a:off x="1000203" y="2373893"/>
            <a:ext cx="9745063" cy="40944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AEE3EAD-BA27-4ACD-8B5A-DE5EF5BDF52B}"/>
              </a:ext>
            </a:extLst>
          </p:cNvPr>
          <p:cNvSpPr/>
          <p:nvPr/>
        </p:nvSpPr>
        <p:spPr>
          <a:xfrm>
            <a:off x="1270483" y="2373893"/>
            <a:ext cx="2457695" cy="40944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405BCAD-8316-426E-87DE-CB30FA779503}"/>
              </a:ext>
            </a:extLst>
          </p:cNvPr>
          <p:cNvSpPr/>
          <p:nvPr/>
        </p:nvSpPr>
        <p:spPr>
          <a:xfrm>
            <a:off x="3835106" y="2373893"/>
            <a:ext cx="2457695" cy="40944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78B41FC9-864F-44D3-84F6-7A11A87127CD}"/>
              </a:ext>
            </a:extLst>
          </p:cNvPr>
          <p:cNvSpPr/>
          <p:nvPr/>
        </p:nvSpPr>
        <p:spPr>
          <a:xfrm>
            <a:off x="6392149" y="2373893"/>
            <a:ext cx="2457695" cy="40944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89C2678-E6A1-4372-82F5-DFEA0C022249}"/>
              </a:ext>
            </a:extLst>
          </p:cNvPr>
          <p:cNvSpPr/>
          <p:nvPr/>
        </p:nvSpPr>
        <p:spPr>
          <a:xfrm>
            <a:off x="8949193" y="2373893"/>
            <a:ext cx="1796073" cy="40944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EC81ACE-3F76-41CE-89F3-3B16BB59F16E}"/>
              </a:ext>
            </a:extLst>
          </p:cNvPr>
          <p:cNvSpPr txBox="1"/>
          <p:nvPr/>
        </p:nvSpPr>
        <p:spPr>
          <a:xfrm>
            <a:off x="2370830" y="2316634"/>
            <a:ext cx="17960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2800" dirty="0">
                <a:solidFill>
                  <a:prstClr val="white"/>
                </a:solidFill>
                <a:latin typeface="Calibri" panose="020F0502020204030204"/>
              </a:rPr>
              <a:t>2006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CBF60FA-B16C-4AF6-80DC-03486A642F4E}"/>
              </a:ext>
            </a:extLst>
          </p:cNvPr>
          <p:cNvSpPr txBox="1"/>
          <p:nvPr/>
        </p:nvSpPr>
        <p:spPr>
          <a:xfrm>
            <a:off x="1515335" y="1112256"/>
            <a:ext cx="16032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400" b="1" dirty="0">
                <a:solidFill>
                  <a:srgbClr val="0070C0"/>
                </a:solidFill>
                <a:latin typeface="Calibri" panose="020F0502020204030204"/>
              </a:rPr>
              <a:t>System Admin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6DA4876-F1F3-4D24-9D80-839E80F5A0EC}"/>
              </a:ext>
            </a:extLst>
          </p:cNvPr>
          <p:cNvSpPr txBox="1"/>
          <p:nvPr/>
        </p:nvSpPr>
        <p:spPr>
          <a:xfrm>
            <a:off x="1515334" y="1386677"/>
            <a:ext cx="209927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000" dirty="0">
                <a:solidFill>
                  <a:srgbClr val="A5A5A5">
                    <a:lumMod val="50000"/>
                  </a:srgbClr>
                </a:solidFill>
                <a:latin typeface="Calibri" panose="020F0502020204030204"/>
              </a:rPr>
              <a:t>DCPL Software Private Limited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DDAF25B-F2CF-4EBC-A396-6E122EF54FF4}"/>
              </a:ext>
            </a:extLst>
          </p:cNvPr>
          <p:cNvSpPr txBox="1"/>
          <p:nvPr/>
        </p:nvSpPr>
        <p:spPr>
          <a:xfrm>
            <a:off x="1756782" y="3499779"/>
            <a:ext cx="16032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400" b="1" dirty="0">
                <a:solidFill>
                  <a:srgbClr val="0070C0"/>
                </a:solidFill>
                <a:latin typeface="Calibri" panose="020F0502020204030204"/>
              </a:rPr>
              <a:t>Technical Trainer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6497A82-1DBD-40F6-B12F-1D2880AFA8CB}"/>
              </a:ext>
            </a:extLst>
          </p:cNvPr>
          <p:cNvSpPr txBox="1"/>
          <p:nvPr/>
        </p:nvSpPr>
        <p:spPr>
          <a:xfrm>
            <a:off x="1746992" y="3774200"/>
            <a:ext cx="209927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000" dirty="0">
                <a:solidFill>
                  <a:srgbClr val="A5A5A5">
                    <a:lumMod val="50000"/>
                  </a:srgbClr>
                </a:solidFill>
                <a:latin typeface="Calibri" panose="020F0502020204030204"/>
              </a:rPr>
              <a:t>Nissi Solutions</a:t>
            </a:r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505016DB-EE41-4EEA-A502-202B8817E936}"/>
              </a:ext>
            </a:extLst>
          </p:cNvPr>
          <p:cNvSpPr/>
          <p:nvPr/>
        </p:nvSpPr>
        <p:spPr>
          <a:xfrm>
            <a:off x="1365015" y="1056002"/>
            <a:ext cx="2066849" cy="840366"/>
          </a:xfrm>
          <a:prstGeom prst="roundRect">
            <a:avLst>
              <a:gd name="adj" fmla="val 5837"/>
            </a:avLst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0B1703E7-1B0B-4FDA-8D6B-8AE03D7DF965}"/>
              </a:ext>
            </a:extLst>
          </p:cNvPr>
          <p:cNvSpPr/>
          <p:nvPr/>
        </p:nvSpPr>
        <p:spPr>
          <a:xfrm>
            <a:off x="3059660" y="783806"/>
            <a:ext cx="596719" cy="59671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85774ECF-C08A-4944-AC1D-3B153DAAE5BD}"/>
              </a:ext>
            </a:extLst>
          </p:cNvPr>
          <p:cNvSpPr txBox="1"/>
          <p:nvPr/>
        </p:nvSpPr>
        <p:spPr>
          <a:xfrm>
            <a:off x="6800081" y="1112256"/>
            <a:ext cx="16032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400" b="1" dirty="0">
                <a:solidFill>
                  <a:srgbClr val="0070C0"/>
                </a:solidFill>
                <a:latin typeface="Calibri" panose="020F0502020204030204"/>
              </a:rPr>
              <a:t>Project Lead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EFFDBD61-0B60-4AF3-BF25-8C3B4EA6D3A5}"/>
              </a:ext>
            </a:extLst>
          </p:cNvPr>
          <p:cNvSpPr txBox="1"/>
          <p:nvPr/>
        </p:nvSpPr>
        <p:spPr>
          <a:xfrm>
            <a:off x="6800080" y="1386677"/>
            <a:ext cx="209927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000" dirty="0">
                <a:solidFill>
                  <a:srgbClr val="A5A5A5">
                    <a:lumMod val="50000"/>
                  </a:srgbClr>
                </a:solidFill>
                <a:latin typeface="Calibri" panose="020F0502020204030204"/>
              </a:rPr>
              <a:t>IBM India Pvt Ltd</a:t>
            </a:r>
          </a:p>
        </p:txBody>
      </p:sp>
      <p:sp>
        <p:nvSpPr>
          <p:cNvPr id="81" name="Rectangle: Rounded Corners 80">
            <a:extLst>
              <a:ext uri="{FF2B5EF4-FFF2-40B4-BE49-F238E27FC236}">
                <a16:creationId xmlns:a16="http://schemas.microsoft.com/office/drawing/2014/main" id="{90F4948F-2E97-4B95-BDE4-1E74EAF2DB47}"/>
              </a:ext>
            </a:extLst>
          </p:cNvPr>
          <p:cNvSpPr/>
          <p:nvPr/>
        </p:nvSpPr>
        <p:spPr>
          <a:xfrm>
            <a:off x="6649760" y="1056002"/>
            <a:ext cx="2066849" cy="840366"/>
          </a:xfrm>
          <a:prstGeom prst="roundRect">
            <a:avLst>
              <a:gd name="adj" fmla="val 5837"/>
            </a:avLst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162DC5A0-BC8C-4DF6-9105-68796077BC4E}"/>
              </a:ext>
            </a:extLst>
          </p:cNvPr>
          <p:cNvCxnSpPr>
            <a:cxnSpLocks/>
          </p:cNvCxnSpPr>
          <p:nvPr/>
        </p:nvCxnSpPr>
        <p:spPr>
          <a:xfrm flipV="1">
            <a:off x="1367747" y="1231977"/>
            <a:ext cx="0" cy="114268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56EF1B01-9B04-407E-88FC-03067DD4DFD8}"/>
              </a:ext>
            </a:extLst>
          </p:cNvPr>
          <p:cNvCxnSpPr>
            <a:cxnSpLocks/>
          </p:cNvCxnSpPr>
          <p:nvPr/>
        </p:nvCxnSpPr>
        <p:spPr>
          <a:xfrm flipV="1">
            <a:off x="4015426" y="1231977"/>
            <a:ext cx="0" cy="114268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3BD45986-4914-4F5E-9AB5-7376E805E489}"/>
              </a:ext>
            </a:extLst>
          </p:cNvPr>
          <p:cNvCxnSpPr>
            <a:cxnSpLocks/>
          </p:cNvCxnSpPr>
          <p:nvPr/>
        </p:nvCxnSpPr>
        <p:spPr>
          <a:xfrm flipV="1">
            <a:off x="6652493" y="1231977"/>
            <a:ext cx="0" cy="114268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Oval 82">
            <a:extLst>
              <a:ext uri="{FF2B5EF4-FFF2-40B4-BE49-F238E27FC236}">
                <a16:creationId xmlns:a16="http://schemas.microsoft.com/office/drawing/2014/main" id="{D2D35A79-77F6-4E11-804F-B7713D6B0B3F}"/>
              </a:ext>
            </a:extLst>
          </p:cNvPr>
          <p:cNvSpPr/>
          <p:nvPr/>
        </p:nvSpPr>
        <p:spPr>
          <a:xfrm>
            <a:off x="8344405" y="783806"/>
            <a:ext cx="596719" cy="59671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: Rounded Corners 85">
            <a:extLst>
              <a:ext uri="{FF2B5EF4-FFF2-40B4-BE49-F238E27FC236}">
                <a16:creationId xmlns:a16="http://schemas.microsoft.com/office/drawing/2014/main" id="{0957DE1C-467F-4104-AA15-E07F8EFEAEE5}"/>
              </a:ext>
            </a:extLst>
          </p:cNvPr>
          <p:cNvSpPr/>
          <p:nvPr/>
        </p:nvSpPr>
        <p:spPr>
          <a:xfrm>
            <a:off x="1727013" y="3476604"/>
            <a:ext cx="1926747" cy="797775"/>
          </a:xfrm>
          <a:prstGeom prst="roundRect">
            <a:avLst>
              <a:gd name="adj" fmla="val 5837"/>
            </a:avLst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2226CA25-1B6A-406A-B783-4E1C327A06CD}"/>
              </a:ext>
            </a:extLst>
          </p:cNvPr>
          <p:cNvSpPr/>
          <p:nvPr/>
        </p:nvSpPr>
        <p:spPr>
          <a:xfrm>
            <a:off x="3268867" y="3155277"/>
            <a:ext cx="596719" cy="59671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BB5C788-CA09-43F1-9006-14C831EDFFC9}"/>
              </a:ext>
            </a:extLst>
          </p:cNvPr>
          <p:cNvSpPr txBox="1"/>
          <p:nvPr/>
        </p:nvSpPr>
        <p:spPr>
          <a:xfrm>
            <a:off x="5467043" y="3186267"/>
            <a:ext cx="16032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400" b="1" dirty="0">
                <a:solidFill>
                  <a:srgbClr val="0070C0"/>
                </a:solidFill>
                <a:latin typeface="Calibri" panose="020F0502020204030204"/>
              </a:rPr>
              <a:t>Lecturer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47E3515D-2969-485D-9BA3-C4B0AE391742}"/>
              </a:ext>
            </a:extLst>
          </p:cNvPr>
          <p:cNvSpPr txBox="1"/>
          <p:nvPr/>
        </p:nvSpPr>
        <p:spPr>
          <a:xfrm>
            <a:off x="5457253" y="3460688"/>
            <a:ext cx="209927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000" dirty="0">
                <a:solidFill>
                  <a:srgbClr val="A5A5A5">
                    <a:lumMod val="50000"/>
                  </a:srgbClr>
                </a:solidFill>
                <a:latin typeface="Calibri" panose="020F0502020204030204"/>
              </a:rPr>
              <a:t>Nehru Memorial College</a:t>
            </a:r>
          </a:p>
        </p:txBody>
      </p: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id="{51CCE8E2-D5A9-4873-8E6C-F302C6D2B732}"/>
              </a:ext>
            </a:extLst>
          </p:cNvPr>
          <p:cNvSpPr/>
          <p:nvPr/>
        </p:nvSpPr>
        <p:spPr>
          <a:xfrm>
            <a:off x="5437273" y="3163092"/>
            <a:ext cx="1926747" cy="797775"/>
          </a:xfrm>
          <a:prstGeom prst="roundRect">
            <a:avLst>
              <a:gd name="adj" fmla="val 5837"/>
            </a:avLst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EA24CDD4-6530-412B-B831-C2D0612BB752}"/>
              </a:ext>
            </a:extLst>
          </p:cNvPr>
          <p:cNvSpPr/>
          <p:nvPr/>
        </p:nvSpPr>
        <p:spPr>
          <a:xfrm>
            <a:off x="6979128" y="2841765"/>
            <a:ext cx="596719" cy="59671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EE5E4C6F-6DC3-455D-B225-361BD06C3ABD}"/>
              </a:ext>
            </a:extLst>
          </p:cNvPr>
          <p:cNvSpPr txBox="1"/>
          <p:nvPr/>
        </p:nvSpPr>
        <p:spPr>
          <a:xfrm>
            <a:off x="7516154" y="4213624"/>
            <a:ext cx="28687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400" b="1" dirty="0">
                <a:solidFill>
                  <a:srgbClr val="0070C0"/>
                </a:solidFill>
                <a:latin typeface="Calibri" panose="020F0502020204030204"/>
              </a:rPr>
              <a:t>Corporate Trainer, Developer, Automation Test Engineer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FF7B5BDA-1C57-47E4-B332-78CA3083910B}"/>
              </a:ext>
            </a:extLst>
          </p:cNvPr>
          <p:cNvSpPr txBox="1"/>
          <p:nvPr/>
        </p:nvSpPr>
        <p:spPr>
          <a:xfrm>
            <a:off x="7540522" y="4722489"/>
            <a:ext cx="209927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000" dirty="0">
                <a:solidFill>
                  <a:srgbClr val="A5A5A5">
                    <a:lumMod val="50000"/>
                  </a:srgbClr>
                </a:solidFill>
                <a:latin typeface="Calibri" panose="020F0502020204030204"/>
              </a:rPr>
              <a:t>Freelancing</a:t>
            </a:r>
          </a:p>
        </p:txBody>
      </p:sp>
      <p:sp>
        <p:nvSpPr>
          <p:cNvPr id="102" name="Rectangle: Rounded Corners 101">
            <a:extLst>
              <a:ext uri="{FF2B5EF4-FFF2-40B4-BE49-F238E27FC236}">
                <a16:creationId xmlns:a16="http://schemas.microsoft.com/office/drawing/2014/main" id="{A5F5D72A-E9F7-4021-8C4F-31F2266D34EE}"/>
              </a:ext>
            </a:extLst>
          </p:cNvPr>
          <p:cNvSpPr/>
          <p:nvPr/>
        </p:nvSpPr>
        <p:spPr>
          <a:xfrm>
            <a:off x="7516154" y="4190449"/>
            <a:ext cx="3162473" cy="797775"/>
          </a:xfrm>
          <a:prstGeom prst="roundRect">
            <a:avLst>
              <a:gd name="adj" fmla="val 5837"/>
            </a:avLst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739FD7C8-2003-477A-8FA2-D0BBE0A37931}"/>
              </a:ext>
            </a:extLst>
          </p:cNvPr>
          <p:cNvSpPr/>
          <p:nvPr/>
        </p:nvSpPr>
        <p:spPr>
          <a:xfrm>
            <a:off x="10293735" y="3869123"/>
            <a:ext cx="596719" cy="59671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4F8439-5972-474A-87CB-F1E70537DB68}"/>
              </a:ext>
            </a:extLst>
          </p:cNvPr>
          <p:cNvSpPr txBox="1"/>
          <p:nvPr/>
        </p:nvSpPr>
        <p:spPr>
          <a:xfrm>
            <a:off x="4646428" y="6454624"/>
            <a:ext cx="13397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Career Map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F74B460-9C72-4B8B-8E2C-B42CDEF2E22D}"/>
              </a:ext>
            </a:extLst>
          </p:cNvPr>
          <p:cNvSpPr txBox="1">
            <a:spLocks/>
          </p:cNvSpPr>
          <p:nvPr/>
        </p:nvSpPr>
        <p:spPr>
          <a:xfrm>
            <a:off x="306073" y="204685"/>
            <a:ext cx="7053309" cy="5139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My Professional Journey So Far </a:t>
            </a:r>
          </a:p>
        </p:txBody>
      </p:sp>
      <p:pic>
        <p:nvPicPr>
          <p:cNvPr id="2" name="Graphic 1" descr="Bullseye">
            <a:extLst>
              <a:ext uri="{FF2B5EF4-FFF2-40B4-BE49-F238E27FC236}">
                <a16:creationId xmlns:a16="http://schemas.microsoft.com/office/drawing/2014/main" id="{D5096927-06E0-3631-84ED-8E70348EA85A}"/>
              </a:ext>
            </a:extLst>
          </p:cNvPr>
          <p:cNvPicPr>
            <a:picLocks noChangeAspect="1"/>
          </p:cNvPicPr>
          <p:nvPr/>
        </p:nvPicPr>
        <p:blipFill>
          <a:blip r:embed="rId31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3336981" y="3233209"/>
            <a:ext cx="445815" cy="44581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Graphic 4" descr="Bullseye">
            <a:extLst>
              <a:ext uri="{FF2B5EF4-FFF2-40B4-BE49-F238E27FC236}">
                <a16:creationId xmlns:a16="http://schemas.microsoft.com/office/drawing/2014/main" id="{A7BA6046-D62E-517A-51CC-F5E26FD0CC3A}"/>
              </a:ext>
            </a:extLst>
          </p:cNvPr>
          <p:cNvPicPr>
            <a:picLocks noChangeAspect="1"/>
          </p:cNvPicPr>
          <p:nvPr/>
        </p:nvPicPr>
        <p:blipFill>
          <a:blip r:embed="rId31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3144273" y="842239"/>
            <a:ext cx="445815" cy="44581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Graphic 6" descr="Bullseye">
            <a:extLst>
              <a:ext uri="{FF2B5EF4-FFF2-40B4-BE49-F238E27FC236}">
                <a16:creationId xmlns:a16="http://schemas.microsoft.com/office/drawing/2014/main" id="{6E0EE5EA-811B-F541-FC2C-0101BDA8F836}"/>
              </a:ext>
            </a:extLst>
          </p:cNvPr>
          <p:cNvPicPr>
            <a:picLocks noChangeAspect="1"/>
          </p:cNvPicPr>
          <p:nvPr/>
        </p:nvPicPr>
        <p:blipFill>
          <a:blip r:embed="rId31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7070339" y="2891019"/>
            <a:ext cx="445815" cy="44581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CC32818-F712-A476-047F-FD42B0D21BDA}"/>
              </a:ext>
            </a:extLst>
          </p:cNvPr>
          <p:cNvSpPr txBox="1"/>
          <p:nvPr/>
        </p:nvSpPr>
        <p:spPr>
          <a:xfrm>
            <a:off x="4902841" y="2299506"/>
            <a:ext cx="17960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2800" dirty="0">
                <a:solidFill>
                  <a:prstClr val="white"/>
                </a:solidFill>
                <a:latin typeface="Calibri" panose="020F0502020204030204"/>
              </a:rPr>
              <a:t>2009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14825EC-3034-7343-895D-58D2B433E7F3}"/>
              </a:ext>
            </a:extLst>
          </p:cNvPr>
          <p:cNvSpPr txBox="1"/>
          <p:nvPr/>
        </p:nvSpPr>
        <p:spPr>
          <a:xfrm>
            <a:off x="7028284" y="2299703"/>
            <a:ext cx="17960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2800" dirty="0">
                <a:solidFill>
                  <a:prstClr val="white"/>
                </a:solidFill>
                <a:latin typeface="Calibri" panose="020F0502020204030204"/>
              </a:rPr>
              <a:t>2012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5548E2-A049-B1AB-E7EE-D8D23C0AC97E}"/>
              </a:ext>
            </a:extLst>
          </p:cNvPr>
          <p:cNvSpPr txBox="1"/>
          <p:nvPr/>
        </p:nvSpPr>
        <p:spPr>
          <a:xfrm>
            <a:off x="9410518" y="2309818"/>
            <a:ext cx="17960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2800" dirty="0">
                <a:solidFill>
                  <a:prstClr val="white"/>
                </a:solidFill>
                <a:latin typeface="Calibri" panose="020F0502020204030204"/>
              </a:rPr>
              <a:t>2018</a:t>
            </a:r>
          </a:p>
        </p:txBody>
      </p:sp>
      <p:pic>
        <p:nvPicPr>
          <p:cNvPr id="11" name="Graphic 10" descr="Bullseye">
            <a:extLst>
              <a:ext uri="{FF2B5EF4-FFF2-40B4-BE49-F238E27FC236}">
                <a16:creationId xmlns:a16="http://schemas.microsoft.com/office/drawing/2014/main" id="{04968FFA-65A4-5262-9655-AC95D2DE70C5}"/>
              </a:ext>
            </a:extLst>
          </p:cNvPr>
          <p:cNvPicPr>
            <a:picLocks noChangeAspect="1"/>
          </p:cNvPicPr>
          <p:nvPr/>
        </p:nvPicPr>
        <p:blipFill>
          <a:blip r:embed="rId31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8412358" y="848482"/>
            <a:ext cx="445815" cy="44581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Graphic 11" descr="Bullseye">
            <a:extLst>
              <a:ext uri="{FF2B5EF4-FFF2-40B4-BE49-F238E27FC236}">
                <a16:creationId xmlns:a16="http://schemas.microsoft.com/office/drawing/2014/main" id="{4191E000-23A6-72D3-108D-6E9A014A855F}"/>
              </a:ext>
            </a:extLst>
          </p:cNvPr>
          <p:cNvPicPr>
            <a:picLocks noChangeAspect="1"/>
          </p:cNvPicPr>
          <p:nvPr/>
        </p:nvPicPr>
        <p:blipFill>
          <a:blip r:embed="rId31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10376821" y="3937446"/>
            <a:ext cx="445815" cy="44581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598648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3B23D920-A270-0F73-3887-AB217CB6E409}"/>
              </a:ext>
            </a:extLst>
          </p:cNvPr>
          <p:cNvSpPr/>
          <p:nvPr/>
        </p:nvSpPr>
        <p:spPr>
          <a:xfrm>
            <a:off x="5368003" y="2572667"/>
            <a:ext cx="1605776" cy="1605775"/>
          </a:xfrm>
          <a:prstGeom prst="ellipse">
            <a:avLst/>
          </a:prstGeom>
          <a:noFill/>
          <a:ln w="127000" cap="rnd">
            <a:solidFill>
              <a:schemeClr val="bg1">
                <a:lumMod val="85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165844D9-4436-4B20-B617-6B00002C0ACB}"/>
              </a:ext>
            </a:extLst>
          </p:cNvPr>
          <p:cNvSpPr/>
          <p:nvPr/>
        </p:nvSpPr>
        <p:spPr>
          <a:xfrm>
            <a:off x="-6809874" y="5943599"/>
            <a:ext cx="26384902" cy="915935"/>
          </a:xfrm>
          <a:custGeom>
            <a:avLst/>
            <a:gdLst>
              <a:gd name="connsiteX0" fmla="*/ 0 w 23501720"/>
              <a:gd name="connsiteY0" fmla="*/ 0 h 915935"/>
              <a:gd name="connsiteX1" fmla="*/ 4804126 w 23501720"/>
              <a:gd name="connsiteY1" fmla="*/ 0 h 915935"/>
              <a:gd name="connsiteX2" fmla="*/ 4804126 w 23501720"/>
              <a:gd name="connsiteY2" fmla="*/ 1534 h 915935"/>
              <a:gd name="connsiteX3" fmla="*/ 11474216 w 23501720"/>
              <a:gd name="connsiteY3" fmla="*/ 1534 h 915935"/>
              <a:gd name="connsiteX4" fmla="*/ 12468423 w 23501720"/>
              <a:gd name="connsiteY4" fmla="*/ 490927 h 915935"/>
              <a:gd name="connsiteX5" fmla="*/ 13462631 w 23501720"/>
              <a:gd name="connsiteY5" fmla="*/ 1534 h 915935"/>
              <a:gd name="connsiteX6" fmla="*/ 23501720 w 23501720"/>
              <a:gd name="connsiteY6" fmla="*/ 1534 h 915935"/>
              <a:gd name="connsiteX7" fmla="*/ 23501720 w 23501720"/>
              <a:gd name="connsiteY7" fmla="*/ 521319 h 915935"/>
              <a:gd name="connsiteX8" fmla="*/ 23501720 w 23501720"/>
              <a:gd name="connsiteY8" fmla="*/ 537396 h 915935"/>
              <a:gd name="connsiteX9" fmla="*/ 23501720 w 23501720"/>
              <a:gd name="connsiteY9" fmla="*/ 915935 h 915935"/>
              <a:gd name="connsiteX10" fmla="*/ 4352661 w 23501720"/>
              <a:gd name="connsiteY10" fmla="*/ 915935 h 915935"/>
              <a:gd name="connsiteX11" fmla="*/ 4352661 w 23501720"/>
              <a:gd name="connsiteY11" fmla="*/ 914402 h 915935"/>
              <a:gd name="connsiteX12" fmla="*/ 0 w 23501720"/>
              <a:gd name="connsiteY12" fmla="*/ 914402 h 915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501720" h="915935">
                <a:moveTo>
                  <a:pt x="0" y="0"/>
                </a:moveTo>
                <a:lnTo>
                  <a:pt x="4804126" y="0"/>
                </a:lnTo>
                <a:lnTo>
                  <a:pt x="4804126" y="1534"/>
                </a:lnTo>
                <a:lnTo>
                  <a:pt x="11474216" y="1534"/>
                </a:lnTo>
                <a:cubicBezTo>
                  <a:pt x="11875392" y="2110"/>
                  <a:pt x="11957079" y="495679"/>
                  <a:pt x="12468423" y="490927"/>
                </a:cubicBezTo>
                <a:cubicBezTo>
                  <a:pt x="12979768" y="486176"/>
                  <a:pt x="13057784" y="2110"/>
                  <a:pt x="13462631" y="1534"/>
                </a:cubicBezTo>
                <a:lnTo>
                  <a:pt x="23501720" y="1534"/>
                </a:lnTo>
                <a:lnTo>
                  <a:pt x="23501720" y="521319"/>
                </a:lnTo>
                <a:lnTo>
                  <a:pt x="23501720" y="537396"/>
                </a:lnTo>
                <a:lnTo>
                  <a:pt x="23501720" y="915935"/>
                </a:lnTo>
                <a:lnTo>
                  <a:pt x="4352661" y="915935"/>
                </a:lnTo>
                <a:lnTo>
                  <a:pt x="4352661" y="914402"/>
                </a:lnTo>
                <a:lnTo>
                  <a:pt x="0" y="914402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30474A76-3CC6-4754-A555-DA5FE0BD0414}"/>
              </a:ext>
            </a:extLst>
          </p:cNvPr>
          <p:cNvGrpSpPr/>
          <p:nvPr/>
        </p:nvGrpSpPr>
        <p:grpSpPr>
          <a:xfrm>
            <a:off x="8652297" y="7157711"/>
            <a:ext cx="914400" cy="914400"/>
            <a:chOff x="6300708" y="7157711"/>
            <a:chExt cx="914400" cy="914400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EA56D0DA-1AA3-49BC-8EB7-C13DFBBF1039}"/>
                </a:ext>
              </a:extLst>
            </p:cNvPr>
            <p:cNvSpPr/>
            <p:nvPr/>
          </p:nvSpPr>
          <p:spPr>
            <a:xfrm>
              <a:off x="6300708" y="7157711"/>
              <a:ext cx="914400" cy="914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6" name="Graphic 55" descr="Bar graph with upward trend">
              <a:extLst>
                <a:ext uri="{FF2B5EF4-FFF2-40B4-BE49-F238E27FC236}">
                  <a16:creationId xmlns:a16="http://schemas.microsoft.com/office/drawing/2014/main" id="{E084110A-A1B2-4A25-A79A-32E3E92752F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483588" y="7354956"/>
              <a:ext cx="548640" cy="548640"/>
            </a:xfrm>
            <a:prstGeom prst="rect">
              <a:avLst/>
            </a:prstGeom>
          </p:spPr>
        </p:pic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523F8BB0-C8A8-4715-9EE0-7B2D98A2C449}"/>
              </a:ext>
            </a:extLst>
          </p:cNvPr>
          <p:cNvGrpSpPr/>
          <p:nvPr/>
        </p:nvGrpSpPr>
        <p:grpSpPr>
          <a:xfrm>
            <a:off x="6728125" y="5236348"/>
            <a:ext cx="914400" cy="914400"/>
            <a:chOff x="4836225" y="7157711"/>
            <a:chExt cx="914400" cy="914400"/>
          </a:xfrm>
          <a:solidFill>
            <a:srgbClr val="0E77C2"/>
          </a:solidFill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AC60B16A-71E3-406F-A758-5D9A526D9CA2}"/>
                </a:ext>
              </a:extLst>
            </p:cNvPr>
            <p:cNvSpPr/>
            <p:nvPr/>
          </p:nvSpPr>
          <p:spPr>
            <a:xfrm>
              <a:off x="4836225" y="7157711"/>
              <a:ext cx="914400" cy="914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8" name="Graphic 57" descr="Blockchain">
              <a:extLst>
                <a:ext uri="{FF2B5EF4-FFF2-40B4-BE49-F238E27FC236}">
                  <a16:creationId xmlns:a16="http://schemas.microsoft.com/office/drawing/2014/main" id="{8BDEC5FA-CEA0-4623-B05E-2A5B49B67B6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019105" y="7354956"/>
              <a:ext cx="548640" cy="548640"/>
            </a:xfrm>
            <a:prstGeom prst="rect">
              <a:avLst/>
            </a:prstGeom>
          </p:spPr>
        </p:pic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90D2E63D-B595-466B-9EAD-CF3C48842906}"/>
              </a:ext>
            </a:extLst>
          </p:cNvPr>
          <p:cNvGrpSpPr/>
          <p:nvPr/>
        </p:nvGrpSpPr>
        <p:grpSpPr>
          <a:xfrm>
            <a:off x="4803953" y="7157711"/>
            <a:ext cx="914400" cy="914400"/>
            <a:chOff x="3371742" y="7157711"/>
            <a:chExt cx="914400" cy="914400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AA194E36-24B7-46CD-9F5E-4F251F9562AE}"/>
                </a:ext>
              </a:extLst>
            </p:cNvPr>
            <p:cNvSpPr/>
            <p:nvPr/>
          </p:nvSpPr>
          <p:spPr>
            <a:xfrm>
              <a:off x="3371742" y="7157711"/>
              <a:ext cx="914400" cy="914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0" name="Graphic 59" descr="Boardroom">
              <a:extLst>
                <a:ext uri="{FF2B5EF4-FFF2-40B4-BE49-F238E27FC236}">
                  <a16:creationId xmlns:a16="http://schemas.microsoft.com/office/drawing/2014/main" id="{D48FDBEF-8A31-48F7-AADC-33FAF5A296D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554622" y="7354956"/>
              <a:ext cx="548640" cy="548640"/>
            </a:xfrm>
            <a:prstGeom prst="rect">
              <a:avLst/>
            </a:prstGeom>
          </p:spPr>
        </p:pic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A229E06F-FCF0-4BD9-BFA8-49EAB5957C2C}"/>
              </a:ext>
            </a:extLst>
          </p:cNvPr>
          <p:cNvGrpSpPr/>
          <p:nvPr/>
        </p:nvGrpSpPr>
        <p:grpSpPr>
          <a:xfrm>
            <a:off x="10576470" y="7157711"/>
            <a:ext cx="914400" cy="914400"/>
            <a:chOff x="7765189" y="7157711"/>
            <a:chExt cx="914400" cy="914400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B21333F9-8B9E-4396-877D-31AC9FE61136}"/>
                </a:ext>
              </a:extLst>
            </p:cNvPr>
            <p:cNvSpPr/>
            <p:nvPr/>
          </p:nvSpPr>
          <p:spPr>
            <a:xfrm>
              <a:off x="7765189" y="7157711"/>
              <a:ext cx="914400" cy="914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4" name="Graphic 63" descr="Blog">
              <a:extLst>
                <a:ext uri="{FF2B5EF4-FFF2-40B4-BE49-F238E27FC236}">
                  <a16:creationId xmlns:a16="http://schemas.microsoft.com/office/drawing/2014/main" id="{C3AB31D1-BBB0-42B1-B21F-CF7EB50136F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/>
          </p:blipFill>
          <p:spPr>
            <a:xfrm>
              <a:off x="7948069" y="7354956"/>
              <a:ext cx="548640" cy="548640"/>
            </a:xfrm>
            <a:prstGeom prst="rect">
              <a:avLst/>
            </a:prstGeom>
          </p:spPr>
        </p:pic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C7607AB2-2B5E-4504-B471-651761A7AD06}"/>
              </a:ext>
            </a:extLst>
          </p:cNvPr>
          <p:cNvGrpSpPr/>
          <p:nvPr/>
        </p:nvGrpSpPr>
        <p:grpSpPr>
          <a:xfrm>
            <a:off x="634444" y="7157711"/>
            <a:ext cx="914400" cy="914400"/>
            <a:chOff x="442776" y="5310563"/>
            <a:chExt cx="914400" cy="914400"/>
          </a:xfrm>
          <a:solidFill>
            <a:srgbClr val="0070C0"/>
          </a:solidFill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ED0F05B1-4406-4F99-93D5-5B79631371F9}"/>
                </a:ext>
              </a:extLst>
            </p:cNvPr>
            <p:cNvSpPr/>
            <p:nvPr/>
          </p:nvSpPr>
          <p:spPr>
            <a:xfrm>
              <a:off x="442776" y="5310563"/>
              <a:ext cx="914400" cy="914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5" name="Graphic 64" descr="Checklist">
              <a:extLst>
                <a:ext uri="{FF2B5EF4-FFF2-40B4-BE49-F238E27FC236}">
                  <a16:creationId xmlns:a16="http://schemas.microsoft.com/office/drawing/2014/main" id="{B45794AE-D3C9-4B8D-BA2F-5181ED6F2A4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42331" y="5507808"/>
              <a:ext cx="548640" cy="548640"/>
            </a:xfrm>
            <a:prstGeom prst="rect">
              <a:avLst/>
            </a:prstGeom>
          </p:spPr>
        </p:pic>
      </p:grpSp>
      <p:pic>
        <p:nvPicPr>
          <p:cNvPr id="44" name="Graphic 43" descr="Bar graph with upward trend">
            <a:hlinkClick r:id="rId12" action="ppaction://hlinksldjump"/>
            <a:extLst>
              <a:ext uri="{FF2B5EF4-FFF2-40B4-BE49-F238E27FC236}">
                <a16:creationId xmlns:a16="http://schemas.microsoft.com/office/drawing/2014/main" id="{3AAD9D8A-13C4-4ABD-BE51-0D9C5A9F76A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835177" y="6135517"/>
            <a:ext cx="548640" cy="548640"/>
          </a:xfrm>
          <a:prstGeom prst="rect">
            <a:avLst/>
          </a:prstGeom>
        </p:spPr>
      </p:pic>
      <p:pic>
        <p:nvPicPr>
          <p:cNvPr id="46" name="Graphic 45" descr="Blockchain">
            <a:hlinkClick r:id="rId12" action="ppaction://hlinksldjump"/>
            <a:extLst>
              <a:ext uri="{FF2B5EF4-FFF2-40B4-BE49-F238E27FC236}">
                <a16:creationId xmlns:a16="http://schemas.microsoft.com/office/drawing/2014/main" id="{375EFF0D-6B90-4517-9EAD-0CCDB831FB3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911005" y="6135517"/>
            <a:ext cx="548640" cy="548640"/>
          </a:xfrm>
          <a:prstGeom prst="rect">
            <a:avLst/>
          </a:prstGeom>
        </p:spPr>
      </p:pic>
      <p:pic>
        <p:nvPicPr>
          <p:cNvPr id="48" name="Graphic 47" descr="Boardroom">
            <a:hlinkClick r:id="rId17" action="ppaction://hlinksldjump"/>
            <a:extLst>
              <a:ext uri="{FF2B5EF4-FFF2-40B4-BE49-F238E27FC236}">
                <a16:creationId xmlns:a16="http://schemas.microsoft.com/office/drawing/2014/main" id="{B1116C9D-8128-4EE3-80B2-F002CEB7CB7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986833" y="6135517"/>
            <a:ext cx="548640" cy="548640"/>
          </a:xfrm>
          <a:prstGeom prst="rect">
            <a:avLst/>
          </a:prstGeom>
        </p:spPr>
      </p:pic>
      <p:pic>
        <p:nvPicPr>
          <p:cNvPr id="50" name="Graphic 49" descr="Books">
            <a:hlinkClick r:id="rId20" action="ppaction://hlinksldjump"/>
            <a:extLst>
              <a:ext uri="{FF2B5EF4-FFF2-40B4-BE49-F238E27FC236}">
                <a16:creationId xmlns:a16="http://schemas.microsoft.com/office/drawing/2014/main" id="{B4F103F2-0C51-4C60-9B0F-CA2887E4278B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3062661" y="6109675"/>
            <a:ext cx="548640" cy="548640"/>
          </a:xfrm>
          <a:prstGeom prst="rect">
            <a:avLst/>
          </a:prstGeom>
        </p:spPr>
      </p:pic>
      <p:pic>
        <p:nvPicPr>
          <p:cNvPr id="52" name="Graphic 51" descr="Checklist">
            <a:hlinkClick r:id="rId23" action="ppaction://hlinksldjump"/>
            <a:extLst>
              <a:ext uri="{FF2B5EF4-FFF2-40B4-BE49-F238E27FC236}">
                <a16:creationId xmlns:a16="http://schemas.microsoft.com/office/drawing/2014/main" id="{631C6B09-35BE-4DAA-A7B3-B34E3F628B51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833999" y="6140749"/>
            <a:ext cx="548640" cy="548640"/>
          </a:xfrm>
          <a:prstGeom prst="rect">
            <a:avLst/>
          </a:prstGeom>
        </p:spPr>
      </p:pic>
      <p:pic>
        <p:nvPicPr>
          <p:cNvPr id="54" name="Graphic 53" descr="Blog">
            <a:hlinkClick r:id="rId26" action="ppaction://hlinksldjump"/>
            <a:extLst>
              <a:ext uri="{FF2B5EF4-FFF2-40B4-BE49-F238E27FC236}">
                <a16:creationId xmlns:a16="http://schemas.microsoft.com/office/drawing/2014/main" id="{96210811-5627-4605-8830-988EFF5BFFE1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rcRect/>
          <a:stretch/>
        </p:blipFill>
        <p:spPr>
          <a:xfrm>
            <a:off x="10759350" y="6135517"/>
            <a:ext cx="548640" cy="548640"/>
          </a:xfrm>
          <a:prstGeom prst="rect">
            <a:avLst/>
          </a:prstGeom>
        </p:spPr>
      </p:pic>
      <p:grpSp>
        <p:nvGrpSpPr>
          <p:cNvPr id="69" name="Group 68">
            <a:extLst>
              <a:ext uri="{FF2B5EF4-FFF2-40B4-BE49-F238E27FC236}">
                <a16:creationId xmlns:a16="http://schemas.microsoft.com/office/drawing/2014/main" id="{D17CF1D6-9CB0-44DC-929F-8C5FBCECBFDF}"/>
              </a:ext>
            </a:extLst>
          </p:cNvPr>
          <p:cNvGrpSpPr/>
          <p:nvPr/>
        </p:nvGrpSpPr>
        <p:grpSpPr>
          <a:xfrm>
            <a:off x="2879781" y="7157711"/>
            <a:ext cx="914400" cy="914400"/>
            <a:chOff x="1907259" y="7157711"/>
            <a:chExt cx="914400" cy="914400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8159C543-EBE4-4A72-95C9-FA63C0C20D19}"/>
                </a:ext>
              </a:extLst>
            </p:cNvPr>
            <p:cNvSpPr/>
            <p:nvPr/>
          </p:nvSpPr>
          <p:spPr>
            <a:xfrm>
              <a:off x="1907259" y="7157711"/>
              <a:ext cx="914400" cy="914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2" name="Graphic 61" descr="Books">
              <a:extLst>
                <a:ext uri="{FF2B5EF4-FFF2-40B4-BE49-F238E27FC236}">
                  <a16:creationId xmlns:a16="http://schemas.microsoft.com/office/drawing/2014/main" id="{09CFE27A-7EF8-4B8F-8B07-6F40FFA0F2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p:blipFill>
          <p:spPr>
            <a:xfrm>
              <a:off x="2090139" y="7354956"/>
              <a:ext cx="548640" cy="548640"/>
            </a:xfrm>
            <a:prstGeom prst="rect">
              <a:avLst/>
            </a:prstGeom>
          </p:spPr>
        </p:pic>
      </p:grpSp>
      <p:sp>
        <p:nvSpPr>
          <p:cNvPr id="28" name="Oval 27">
            <a:extLst>
              <a:ext uri="{FF2B5EF4-FFF2-40B4-BE49-F238E27FC236}">
                <a16:creationId xmlns:a16="http://schemas.microsoft.com/office/drawing/2014/main" id="{5520448F-D704-48A6-B066-3C7D6122713F}"/>
              </a:ext>
            </a:extLst>
          </p:cNvPr>
          <p:cNvSpPr/>
          <p:nvPr/>
        </p:nvSpPr>
        <p:spPr>
          <a:xfrm rot="671549">
            <a:off x="4422261" y="1596191"/>
            <a:ext cx="3397889" cy="3397887"/>
          </a:xfrm>
          <a:prstGeom prst="ellipse">
            <a:avLst/>
          </a:prstGeom>
          <a:noFill/>
          <a:ln w="127000">
            <a:solidFill>
              <a:schemeClr val="bg1">
                <a:lumMod val="85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03C1D4F1-6C3B-47BF-AE5B-114154C11B41}"/>
              </a:ext>
            </a:extLst>
          </p:cNvPr>
          <p:cNvSpPr/>
          <p:nvPr/>
        </p:nvSpPr>
        <p:spPr>
          <a:xfrm>
            <a:off x="4630584" y="1804514"/>
            <a:ext cx="2981243" cy="2981242"/>
          </a:xfrm>
          <a:prstGeom prst="ellipse">
            <a:avLst/>
          </a:prstGeom>
          <a:noFill/>
          <a:ln w="127000">
            <a:solidFill>
              <a:schemeClr val="bg1">
                <a:lumMod val="85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E90279AD-6EBB-4C4C-9CDB-BF24CD3BBE1E}"/>
              </a:ext>
            </a:extLst>
          </p:cNvPr>
          <p:cNvSpPr/>
          <p:nvPr/>
        </p:nvSpPr>
        <p:spPr>
          <a:xfrm>
            <a:off x="4837531" y="2011461"/>
            <a:ext cx="2567348" cy="2567347"/>
          </a:xfrm>
          <a:prstGeom prst="ellipse">
            <a:avLst/>
          </a:prstGeom>
          <a:noFill/>
          <a:ln w="127000">
            <a:solidFill>
              <a:schemeClr val="bg1">
                <a:lumMod val="85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2C3E0E9C-E54C-4DD3-9028-EEA5AC21DA9C}"/>
              </a:ext>
            </a:extLst>
          </p:cNvPr>
          <p:cNvSpPr/>
          <p:nvPr/>
        </p:nvSpPr>
        <p:spPr>
          <a:xfrm>
            <a:off x="5046258" y="2220188"/>
            <a:ext cx="2149894" cy="2149892"/>
          </a:xfrm>
          <a:prstGeom prst="ellipse">
            <a:avLst/>
          </a:prstGeom>
          <a:noFill/>
          <a:ln w="127000" cap="rnd">
            <a:solidFill>
              <a:schemeClr val="bg1">
                <a:lumMod val="85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Arc 34">
            <a:extLst>
              <a:ext uri="{FF2B5EF4-FFF2-40B4-BE49-F238E27FC236}">
                <a16:creationId xmlns:a16="http://schemas.microsoft.com/office/drawing/2014/main" id="{F2E14D3D-030D-41AD-A494-8C676709B0D6}"/>
              </a:ext>
            </a:extLst>
          </p:cNvPr>
          <p:cNvSpPr/>
          <p:nvPr/>
        </p:nvSpPr>
        <p:spPr>
          <a:xfrm rot="3900883">
            <a:off x="4422260" y="1596190"/>
            <a:ext cx="3397887" cy="3397889"/>
          </a:xfrm>
          <a:prstGeom prst="arc">
            <a:avLst>
              <a:gd name="adj1" fmla="val 12323792"/>
              <a:gd name="adj2" fmla="val 5736753"/>
            </a:avLst>
          </a:prstGeom>
          <a:noFill/>
          <a:ln w="127000" cap="rnd">
            <a:solidFill>
              <a:srgbClr val="016E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Arc 36">
            <a:extLst>
              <a:ext uri="{FF2B5EF4-FFF2-40B4-BE49-F238E27FC236}">
                <a16:creationId xmlns:a16="http://schemas.microsoft.com/office/drawing/2014/main" id="{6933F593-3279-4E6A-BE5E-FBBED6196DC8}"/>
              </a:ext>
            </a:extLst>
          </p:cNvPr>
          <p:cNvSpPr/>
          <p:nvPr/>
        </p:nvSpPr>
        <p:spPr>
          <a:xfrm rot="3685770">
            <a:off x="4630584" y="1804512"/>
            <a:ext cx="2981242" cy="2981243"/>
          </a:xfrm>
          <a:prstGeom prst="arc">
            <a:avLst>
              <a:gd name="adj1" fmla="val 12515180"/>
              <a:gd name="adj2" fmla="val 4248969"/>
            </a:avLst>
          </a:prstGeom>
          <a:noFill/>
          <a:ln w="127000" cap="rnd">
            <a:solidFill>
              <a:srgbClr val="016E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Arc 38">
            <a:extLst>
              <a:ext uri="{FF2B5EF4-FFF2-40B4-BE49-F238E27FC236}">
                <a16:creationId xmlns:a16="http://schemas.microsoft.com/office/drawing/2014/main" id="{D9D4DA4B-2C1A-46D6-8193-61B08970295E}"/>
              </a:ext>
            </a:extLst>
          </p:cNvPr>
          <p:cNvSpPr/>
          <p:nvPr/>
        </p:nvSpPr>
        <p:spPr>
          <a:xfrm rot="3442414">
            <a:off x="4837532" y="2011462"/>
            <a:ext cx="2567347" cy="2567348"/>
          </a:xfrm>
          <a:prstGeom prst="arc">
            <a:avLst>
              <a:gd name="adj1" fmla="val 12768574"/>
              <a:gd name="adj2" fmla="val 20270703"/>
            </a:avLst>
          </a:prstGeom>
          <a:noFill/>
          <a:ln w="127000" cap="rnd">
            <a:solidFill>
              <a:srgbClr val="016E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Arc 40">
            <a:extLst>
              <a:ext uri="{FF2B5EF4-FFF2-40B4-BE49-F238E27FC236}">
                <a16:creationId xmlns:a16="http://schemas.microsoft.com/office/drawing/2014/main" id="{8DFC6E90-6EAA-4401-B6E0-00CA5F16B2D0}"/>
              </a:ext>
            </a:extLst>
          </p:cNvPr>
          <p:cNvSpPr/>
          <p:nvPr/>
        </p:nvSpPr>
        <p:spPr>
          <a:xfrm rot="680174">
            <a:off x="5046258" y="2220190"/>
            <a:ext cx="2149894" cy="2149892"/>
          </a:xfrm>
          <a:prstGeom prst="arc">
            <a:avLst>
              <a:gd name="adj1" fmla="val 15567242"/>
              <a:gd name="adj2" fmla="val 9879123"/>
            </a:avLst>
          </a:prstGeom>
          <a:noFill/>
          <a:ln w="127000" cap="rnd">
            <a:solidFill>
              <a:srgbClr val="016E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CB3F3B03-0270-4EC7-B36F-9DAEF57C0D45}"/>
              </a:ext>
            </a:extLst>
          </p:cNvPr>
          <p:cNvSpPr/>
          <p:nvPr/>
        </p:nvSpPr>
        <p:spPr>
          <a:xfrm>
            <a:off x="5451883" y="2667774"/>
            <a:ext cx="1352551" cy="1352549"/>
          </a:xfrm>
          <a:prstGeom prst="ellipse">
            <a:avLst/>
          </a:prstGeom>
          <a:solidFill>
            <a:schemeClr val="bg1"/>
          </a:solidFill>
          <a:ln w="3175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D9ECC35C-0F15-4412-ABAA-37148FC70228}"/>
              </a:ext>
            </a:extLst>
          </p:cNvPr>
          <p:cNvGrpSpPr/>
          <p:nvPr/>
        </p:nvGrpSpPr>
        <p:grpSpPr>
          <a:xfrm>
            <a:off x="5684607" y="2805019"/>
            <a:ext cx="887101" cy="887649"/>
            <a:chOff x="10184900" y="985933"/>
            <a:chExt cx="1967569" cy="1968788"/>
          </a:xfrm>
          <a:solidFill>
            <a:schemeClr val="tx1"/>
          </a:solidFill>
        </p:grpSpPr>
        <p:sp>
          <p:nvSpPr>
            <p:cNvPr id="45" name="Freeform 175">
              <a:extLst>
                <a:ext uri="{FF2B5EF4-FFF2-40B4-BE49-F238E27FC236}">
                  <a16:creationId xmlns:a16="http://schemas.microsoft.com/office/drawing/2014/main" id="{C59C568D-D18B-4EF7-B941-0FCB51C520D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18813" y="2057490"/>
              <a:ext cx="799096" cy="586065"/>
            </a:xfrm>
            <a:custGeom>
              <a:avLst/>
              <a:gdLst>
                <a:gd name="T0" fmla="*/ 462 w 2622"/>
                <a:gd name="T1" fmla="*/ 0 h 1923"/>
                <a:gd name="T2" fmla="*/ 2117 w 2622"/>
                <a:gd name="T3" fmla="*/ 0 h 1923"/>
                <a:gd name="T4" fmla="*/ 2123 w 2622"/>
                <a:gd name="T5" fmla="*/ 73 h 1923"/>
                <a:gd name="T6" fmla="*/ 2123 w 2622"/>
                <a:gd name="T7" fmla="*/ 215 h 1923"/>
                <a:gd name="T8" fmla="*/ 2130 w 2622"/>
                <a:gd name="T9" fmla="*/ 350 h 1923"/>
                <a:gd name="T10" fmla="*/ 2136 w 2622"/>
                <a:gd name="T11" fmla="*/ 467 h 1923"/>
                <a:gd name="T12" fmla="*/ 2148 w 2622"/>
                <a:gd name="T13" fmla="*/ 577 h 1923"/>
                <a:gd name="T14" fmla="*/ 2173 w 2622"/>
                <a:gd name="T15" fmla="*/ 688 h 1923"/>
                <a:gd name="T16" fmla="*/ 2222 w 2622"/>
                <a:gd name="T17" fmla="*/ 792 h 1923"/>
                <a:gd name="T18" fmla="*/ 2290 w 2622"/>
                <a:gd name="T19" fmla="*/ 897 h 1923"/>
                <a:gd name="T20" fmla="*/ 2394 w 2622"/>
                <a:gd name="T21" fmla="*/ 1001 h 1923"/>
                <a:gd name="T22" fmla="*/ 2468 w 2622"/>
                <a:gd name="T23" fmla="*/ 1075 h 1923"/>
                <a:gd name="T24" fmla="*/ 2536 w 2622"/>
                <a:gd name="T25" fmla="*/ 1161 h 1923"/>
                <a:gd name="T26" fmla="*/ 2591 w 2622"/>
                <a:gd name="T27" fmla="*/ 1247 h 1923"/>
                <a:gd name="T28" fmla="*/ 2622 w 2622"/>
                <a:gd name="T29" fmla="*/ 1346 h 1923"/>
                <a:gd name="T30" fmla="*/ 2622 w 2622"/>
                <a:gd name="T31" fmla="*/ 1444 h 1923"/>
                <a:gd name="T32" fmla="*/ 2591 w 2622"/>
                <a:gd name="T33" fmla="*/ 1536 h 1923"/>
                <a:gd name="T34" fmla="*/ 2536 w 2622"/>
                <a:gd name="T35" fmla="*/ 1610 h 1923"/>
                <a:gd name="T36" fmla="*/ 2456 w 2622"/>
                <a:gd name="T37" fmla="*/ 1671 h 1923"/>
                <a:gd name="T38" fmla="*/ 2370 w 2622"/>
                <a:gd name="T39" fmla="*/ 1721 h 1923"/>
                <a:gd name="T40" fmla="*/ 2271 w 2622"/>
                <a:gd name="T41" fmla="*/ 1751 h 1923"/>
                <a:gd name="T42" fmla="*/ 2111 w 2622"/>
                <a:gd name="T43" fmla="*/ 1770 h 1923"/>
                <a:gd name="T44" fmla="*/ 1945 w 2622"/>
                <a:gd name="T45" fmla="*/ 1782 h 1923"/>
                <a:gd name="T46" fmla="*/ 1785 w 2622"/>
                <a:gd name="T47" fmla="*/ 1800 h 1923"/>
                <a:gd name="T48" fmla="*/ 1643 w 2622"/>
                <a:gd name="T49" fmla="*/ 1837 h 1923"/>
                <a:gd name="T50" fmla="*/ 1508 w 2622"/>
                <a:gd name="T51" fmla="*/ 1880 h 1923"/>
                <a:gd name="T52" fmla="*/ 1366 w 2622"/>
                <a:gd name="T53" fmla="*/ 1911 h 1923"/>
                <a:gd name="T54" fmla="*/ 1225 w 2622"/>
                <a:gd name="T55" fmla="*/ 1923 h 1923"/>
                <a:gd name="T56" fmla="*/ 1089 w 2622"/>
                <a:gd name="T57" fmla="*/ 1905 h 1923"/>
                <a:gd name="T58" fmla="*/ 966 w 2622"/>
                <a:gd name="T59" fmla="*/ 1850 h 1923"/>
                <a:gd name="T60" fmla="*/ 843 w 2622"/>
                <a:gd name="T61" fmla="*/ 1776 h 1923"/>
                <a:gd name="T62" fmla="*/ 733 w 2622"/>
                <a:gd name="T63" fmla="*/ 1690 h 1923"/>
                <a:gd name="T64" fmla="*/ 628 w 2622"/>
                <a:gd name="T65" fmla="*/ 1591 h 1923"/>
                <a:gd name="T66" fmla="*/ 529 w 2622"/>
                <a:gd name="T67" fmla="*/ 1493 h 1923"/>
                <a:gd name="T68" fmla="*/ 431 w 2622"/>
                <a:gd name="T69" fmla="*/ 1395 h 1923"/>
                <a:gd name="T70" fmla="*/ 320 w 2622"/>
                <a:gd name="T71" fmla="*/ 1303 h 1923"/>
                <a:gd name="T72" fmla="*/ 209 w 2622"/>
                <a:gd name="T73" fmla="*/ 1223 h 1923"/>
                <a:gd name="T74" fmla="*/ 86 w 2622"/>
                <a:gd name="T75" fmla="*/ 1161 h 1923"/>
                <a:gd name="T76" fmla="*/ 68 w 2622"/>
                <a:gd name="T77" fmla="*/ 1155 h 1923"/>
                <a:gd name="T78" fmla="*/ 49 w 2622"/>
                <a:gd name="T79" fmla="*/ 1149 h 1923"/>
                <a:gd name="T80" fmla="*/ 31 w 2622"/>
                <a:gd name="T81" fmla="*/ 1137 h 1923"/>
                <a:gd name="T82" fmla="*/ 19 w 2622"/>
                <a:gd name="T83" fmla="*/ 1124 h 1923"/>
                <a:gd name="T84" fmla="*/ 6 w 2622"/>
                <a:gd name="T85" fmla="*/ 1112 h 1923"/>
                <a:gd name="T86" fmla="*/ 0 w 2622"/>
                <a:gd name="T87" fmla="*/ 1100 h 1923"/>
                <a:gd name="T88" fmla="*/ 0 w 2622"/>
                <a:gd name="T89" fmla="*/ 1081 h 1923"/>
                <a:gd name="T90" fmla="*/ 13 w 2622"/>
                <a:gd name="T91" fmla="*/ 1063 h 1923"/>
                <a:gd name="T92" fmla="*/ 19 w 2622"/>
                <a:gd name="T93" fmla="*/ 1051 h 1923"/>
                <a:gd name="T94" fmla="*/ 37 w 2622"/>
                <a:gd name="T95" fmla="*/ 1038 h 1923"/>
                <a:gd name="T96" fmla="*/ 166 w 2622"/>
                <a:gd name="T97" fmla="*/ 915 h 1923"/>
                <a:gd name="T98" fmla="*/ 271 w 2622"/>
                <a:gd name="T99" fmla="*/ 805 h 1923"/>
                <a:gd name="T100" fmla="*/ 345 w 2622"/>
                <a:gd name="T101" fmla="*/ 688 h 1923"/>
                <a:gd name="T102" fmla="*/ 406 w 2622"/>
                <a:gd name="T103" fmla="*/ 577 h 1923"/>
                <a:gd name="T104" fmla="*/ 443 w 2622"/>
                <a:gd name="T105" fmla="*/ 454 h 1923"/>
                <a:gd name="T106" fmla="*/ 462 w 2622"/>
                <a:gd name="T107" fmla="*/ 319 h 1923"/>
                <a:gd name="T108" fmla="*/ 468 w 2622"/>
                <a:gd name="T109" fmla="*/ 172 h 1923"/>
                <a:gd name="T110" fmla="*/ 462 w 2622"/>
                <a:gd name="T111" fmla="*/ 0 h 19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622" h="1923">
                  <a:moveTo>
                    <a:pt x="462" y="0"/>
                  </a:moveTo>
                  <a:lnTo>
                    <a:pt x="2117" y="0"/>
                  </a:lnTo>
                  <a:lnTo>
                    <a:pt x="2123" y="73"/>
                  </a:lnTo>
                  <a:lnTo>
                    <a:pt x="2123" y="215"/>
                  </a:lnTo>
                  <a:lnTo>
                    <a:pt x="2130" y="350"/>
                  </a:lnTo>
                  <a:lnTo>
                    <a:pt x="2136" y="467"/>
                  </a:lnTo>
                  <a:lnTo>
                    <a:pt x="2148" y="577"/>
                  </a:lnTo>
                  <a:lnTo>
                    <a:pt x="2173" y="688"/>
                  </a:lnTo>
                  <a:lnTo>
                    <a:pt x="2222" y="792"/>
                  </a:lnTo>
                  <a:lnTo>
                    <a:pt x="2290" y="897"/>
                  </a:lnTo>
                  <a:lnTo>
                    <a:pt x="2394" y="1001"/>
                  </a:lnTo>
                  <a:lnTo>
                    <a:pt x="2468" y="1075"/>
                  </a:lnTo>
                  <a:lnTo>
                    <a:pt x="2536" y="1161"/>
                  </a:lnTo>
                  <a:lnTo>
                    <a:pt x="2591" y="1247"/>
                  </a:lnTo>
                  <a:lnTo>
                    <a:pt x="2622" y="1346"/>
                  </a:lnTo>
                  <a:lnTo>
                    <a:pt x="2622" y="1444"/>
                  </a:lnTo>
                  <a:lnTo>
                    <a:pt x="2591" y="1536"/>
                  </a:lnTo>
                  <a:lnTo>
                    <a:pt x="2536" y="1610"/>
                  </a:lnTo>
                  <a:lnTo>
                    <a:pt x="2456" y="1671"/>
                  </a:lnTo>
                  <a:lnTo>
                    <a:pt x="2370" y="1721"/>
                  </a:lnTo>
                  <a:lnTo>
                    <a:pt x="2271" y="1751"/>
                  </a:lnTo>
                  <a:lnTo>
                    <a:pt x="2111" y="1770"/>
                  </a:lnTo>
                  <a:lnTo>
                    <a:pt x="1945" y="1782"/>
                  </a:lnTo>
                  <a:lnTo>
                    <a:pt x="1785" y="1800"/>
                  </a:lnTo>
                  <a:lnTo>
                    <a:pt x="1643" y="1837"/>
                  </a:lnTo>
                  <a:lnTo>
                    <a:pt x="1508" y="1880"/>
                  </a:lnTo>
                  <a:lnTo>
                    <a:pt x="1366" y="1911"/>
                  </a:lnTo>
                  <a:lnTo>
                    <a:pt x="1225" y="1923"/>
                  </a:lnTo>
                  <a:lnTo>
                    <a:pt x="1089" y="1905"/>
                  </a:lnTo>
                  <a:lnTo>
                    <a:pt x="966" y="1850"/>
                  </a:lnTo>
                  <a:lnTo>
                    <a:pt x="843" y="1776"/>
                  </a:lnTo>
                  <a:lnTo>
                    <a:pt x="733" y="1690"/>
                  </a:lnTo>
                  <a:lnTo>
                    <a:pt x="628" y="1591"/>
                  </a:lnTo>
                  <a:lnTo>
                    <a:pt x="529" y="1493"/>
                  </a:lnTo>
                  <a:lnTo>
                    <a:pt x="431" y="1395"/>
                  </a:lnTo>
                  <a:lnTo>
                    <a:pt x="320" y="1303"/>
                  </a:lnTo>
                  <a:lnTo>
                    <a:pt x="209" y="1223"/>
                  </a:lnTo>
                  <a:lnTo>
                    <a:pt x="86" y="1161"/>
                  </a:lnTo>
                  <a:lnTo>
                    <a:pt x="68" y="1155"/>
                  </a:lnTo>
                  <a:lnTo>
                    <a:pt x="49" y="1149"/>
                  </a:lnTo>
                  <a:lnTo>
                    <a:pt x="31" y="1137"/>
                  </a:lnTo>
                  <a:lnTo>
                    <a:pt x="19" y="1124"/>
                  </a:lnTo>
                  <a:lnTo>
                    <a:pt x="6" y="1112"/>
                  </a:lnTo>
                  <a:lnTo>
                    <a:pt x="0" y="1100"/>
                  </a:lnTo>
                  <a:lnTo>
                    <a:pt x="0" y="1081"/>
                  </a:lnTo>
                  <a:lnTo>
                    <a:pt x="13" y="1063"/>
                  </a:lnTo>
                  <a:lnTo>
                    <a:pt x="19" y="1051"/>
                  </a:lnTo>
                  <a:lnTo>
                    <a:pt x="37" y="1038"/>
                  </a:lnTo>
                  <a:lnTo>
                    <a:pt x="166" y="915"/>
                  </a:lnTo>
                  <a:lnTo>
                    <a:pt x="271" y="805"/>
                  </a:lnTo>
                  <a:lnTo>
                    <a:pt x="345" y="688"/>
                  </a:lnTo>
                  <a:lnTo>
                    <a:pt x="406" y="577"/>
                  </a:lnTo>
                  <a:lnTo>
                    <a:pt x="443" y="454"/>
                  </a:lnTo>
                  <a:lnTo>
                    <a:pt x="462" y="319"/>
                  </a:lnTo>
                  <a:lnTo>
                    <a:pt x="468" y="172"/>
                  </a:lnTo>
                  <a:lnTo>
                    <a:pt x="46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7" name="Freeform 176">
              <a:extLst>
                <a:ext uri="{FF2B5EF4-FFF2-40B4-BE49-F238E27FC236}">
                  <a16:creationId xmlns:a16="http://schemas.microsoft.com/office/drawing/2014/main" id="{254D4131-6EF3-4F67-BAF4-2AA785CC146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60603" y="1229441"/>
              <a:ext cx="860964" cy="1002071"/>
            </a:xfrm>
            <a:custGeom>
              <a:avLst/>
              <a:gdLst>
                <a:gd name="T0" fmla="*/ 2431 w 2825"/>
                <a:gd name="T1" fmla="*/ 49 h 3288"/>
                <a:gd name="T2" fmla="*/ 2604 w 2825"/>
                <a:gd name="T3" fmla="*/ 270 h 3288"/>
                <a:gd name="T4" fmla="*/ 2628 w 2825"/>
                <a:gd name="T5" fmla="*/ 688 h 3288"/>
                <a:gd name="T6" fmla="*/ 2567 w 2825"/>
                <a:gd name="T7" fmla="*/ 1168 h 3288"/>
                <a:gd name="T8" fmla="*/ 2585 w 2825"/>
                <a:gd name="T9" fmla="*/ 1358 h 3288"/>
                <a:gd name="T10" fmla="*/ 2597 w 2825"/>
                <a:gd name="T11" fmla="*/ 1407 h 3288"/>
                <a:gd name="T12" fmla="*/ 2622 w 2825"/>
                <a:gd name="T13" fmla="*/ 1438 h 3288"/>
                <a:gd name="T14" fmla="*/ 2671 w 2825"/>
                <a:gd name="T15" fmla="*/ 1426 h 3288"/>
                <a:gd name="T16" fmla="*/ 2696 w 2825"/>
                <a:gd name="T17" fmla="*/ 1352 h 3288"/>
                <a:gd name="T18" fmla="*/ 2776 w 2825"/>
                <a:gd name="T19" fmla="*/ 1321 h 3288"/>
                <a:gd name="T20" fmla="*/ 2819 w 2825"/>
                <a:gd name="T21" fmla="*/ 1413 h 3288"/>
                <a:gd name="T22" fmla="*/ 2788 w 2825"/>
                <a:gd name="T23" fmla="*/ 1831 h 3288"/>
                <a:gd name="T24" fmla="*/ 2659 w 2825"/>
                <a:gd name="T25" fmla="*/ 2077 h 3288"/>
                <a:gd name="T26" fmla="*/ 2524 w 2825"/>
                <a:gd name="T27" fmla="*/ 2225 h 3288"/>
                <a:gd name="T28" fmla="*/ 2493 w 2825"/>
                <a:gd name="T29" fmla="*/ 2440 h 3288"/>
                <a:gd name="T30" fmla="*/ 2401 w 2825"/>
                <a:gd name="T31" fmla="*/ 2686 h 3288"/>
                <a:gd name="T32" fmla="*/ 2154 w 2825"/>
                <a:gd name="T33" fmla="*/ 2895 h 3288"/>
                <a:gd name="T34" fmla="*/ 1945 w 2825"/>
                <a:gd name="T35" fmla="*/ 3110 h 3288"/>
                <a:gd name="T36" fmla="*/ 1699 w 2825"/>
                <a:gd name="T37" fmla="*/ 3264 h 3288"/>
                <a:gd name="T38" fmla="*/ 1459 w 2825"/>
                <a:gd name="T39" fmla="*/ 3282 h 3288"/>
                <a:gd name="T40" fmla="*/ 1213 w 2825"/>
                <a:gd name="T41" fmla="*/ 3264 h 3288"/>
                <a:gd name="T42" fmla="*/ 967 w 2825"/>
                <a:gd name="T43" fmla="*/ 3091 h 3288"/>
                <a:gd name="T44" fmla="*/ 714 w 2825"/>
                <a:gd name="T45" fmla="*/ 2907 h 3288"/>
                <a:gd name="T46" fmla="*/ 487 w 2825"/>
                <a:gd name="T47" fmla="*/ 2698 h 3288"/>
                <a:gd name="T48" fmla="*/ 413 w 2825"/>
                <a:gd name="T49" fmla="*/ 2471 h 3288"/>
                <a:gd name="T50" fmla="*/ 333 w 2825"/>
                <a:gd name="T51" fmla="*/ 2286 h 3288"/>
                <a:gd name="T52" fmla="*/ 173 w 2825"/>
                <a:gd name="T53" fmla="*/ 2157 h 3288"/>
                <a:gd name="T54" fmla="*/ 25 w 2825"/>
                <a:gd name="T55" fmla="*/ 1838 h 3288"/>
                <a:gd name="T56" fmla="*/ 0 w 2825"/>
                <a:gd name="T57" fmla="*/ 1518 h 3288"/>
                <a:gd name="T58" fmla="*/ 56 w 2825"/>
                <a:gd name="T59" fmla="*/ 1450 h 3288"/>
                <a:gd name="T60" fmla="*/ 117 w 2825"/>
                <a:gd name="T61" fmla="*/ 1487 h 3288"/>
                <a:gd name="T62" fmla="*/ 130 w 2825"/>
                <a:gd name="T63" fmla="*/ 1530 h 3288"/>
                <a:gd name="T64" fmla="*/ 179 w 2825"/>
                <a:gd name="T65" fmla="*/ 1567 h 3288"/>
                <a:gd name="T66" fmla="*/ 222 w 2825"/>
                <a:gd name="T67" fmla="*/ 1506 h 3288"/>
                <a:gd name="T68" fmla="*/ 222 w 2825"/>
                <a:gd name="T69" fmla="*/ 1321 h 3288"/>
                <a:gd name="T70" fmla="*/ 160 w 2825"/>
                <a:gd name="T71" fmla="*/ 953 h 3288"/>
                <a:gd name="T72" fmla="*/ 210 w 2825"/>
                <a:gd name="T73" fmla="*/ 485 h 3288"/>
                <a:gd name="T74" fmla="*/ 370 w 2825"/>
                <a:gd name="T75" fmla="*/ 227 h 3288"/>
                <a:gd name="T76" fmla="*/ 634 w 2825"/>
                <a:gd name="T77" fmla="*/ 98 h 3288"/>
                <a:gd name="T78" fmla="*/ 917 w 2825"/>
                <a:gd name="T79" fmla="*/ 153 h 3288"/>
                <a:gd name="T80" fmla="*/ 1120 w 2825"/>
                <a:gd name="T81" fmla="*/ 332 h 3288"/>
                <a:gd name="T82" fmla="*/ 1250 w 2825"/>
                <a:gd name="T83" fmla="*/ 393 h 3288"/>
                <a:gd name="T84" fmla="*/ 1416 w 2825"/>
                <a:gd name="T85" fmla="*/ 412 h 3288"/>
                <a:gd name="T86" fmla="*/ 1600 w 2825"/>
                <a:gd name="T87" fmla="*/ 301 h 3288"/>
                <a:gd name="T88" fmla="*/ 1896 w 2825"/>
                <a:gd name="T89" fmla="*/ 104 h 3288"/>
                <a:gd name="T90" fmla="*/ 2241 w 2825"/>
                <a:gd name="T91" fmla="*/ 0 h 3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825" h="3288">
                  <a:moveTo>
                    <a:pt x="2241" y="0"/>
                  </a:moveTo>
                  <a:lnTo>
                    <a:pt x="2345" y="12"/>
                  </a:lnTo>
                  <a:lnTo>
                    <a:pt x="2431" y="49"/>
                  </a:lnTo>
                  <a:lnTo>
                    <a:pt x="2505" y="110"/>
                  </a:lnTo>
                  <a:lnTo>
                    <a:pt x="2561" y="184"/>
                  </a:lnTo>
                  <a:lnTo>
                    <a:pt x="2604" y="270"/>
                  </a:lnTo>
                  <a:lnTo>
                    <a:pt x="2628" y="369"/>
                  </a:lnTo>
                  <a:lnTo>
                    <a:pt x="2641" y="528"/>
                  </a:lnTo>
                  <a:lnTo>
                    <a:pt x="2628" y="688"/>
                  </a:lnTo>
                  <a:lnTo>
                    <a:pt x="2604" y="848"/>
                  </a:lnTo>
                  <a:lnTo>
                    <a:pt x="2579" y="1008"/>
                  </a:lnTo>
                  <a:lnTo>
                    <a:pt x="2567" y="1168"/>
                  </a:lnTo>
                  <a:lnTo>
                    <a:pt x="2579" y="1327"/>
                  </a:lnTo>
                  <a:lnTo>
                    <a:pt x="2579" y="1346"/>
                  </a:lnTo>
                  <a:lnTo>
                    <a:pt x="2585" y="1358"/>
                  </a:lnTo>
                  <a:lnTo>
                    <a:pt x="2585" y="1377"/>
                  </a:lnTo>
                  <a:lnTo>
                    <a:pt x="2591" y="1389"/>
                  </a:lnTo>
                  <a:lnTo>
                    <a:pt x="2597" y="1407"/>
                  </a:lnTo>
                  <a:lnTo>
                    <a:pt x="2604" y="1420"/>
                  </a:lnTo>
                  <a:lnTo>
                    <a:pt x="2610" y="1432"/>
                  </a:lnTo>
                  <a:lnTo>
                    <a:pt x="2622" y="1438"/>
                  </a:lnTo>
                  <a:lnTo>
                    <a:pt x="2634" y="1438"/>
                  </a:lnTo>
                  <a:lnTo>
                    <a:pt x="2653" y="1438"/>
                  </a:lnTo>
                  <a:lnTo>
                    <a:pt x="2671" y="1426"/>
                  </a:lnTo>
                  <a:lnTo>
                    <a:pt x="2684" y="1407"/>
                  </a:lnTo>
                  <a:lnTo>
                    <a:pt x="2690" y="1377"/>
                  </a:lnTo>
                  <a:lnTo>
                    <a:pt x="2696" y="1352"/>
                  </a:lnTo>
                  <a:lnTo>
                    <a:pt x="2708" y="1327"/>
                  </a:lnTo>
                  <a:lnTo>
                    <a:pt x="2751" y="1309"/>
                  </a:lnTo>
                  <a:lnTo>
                    <a:pt x="2776" y="1321"/>
                  </a:lnTo>
                  <a:lnTo>
                    <a:pt x="2801" y="1346"/>
                  </a:lnTo>
                  <a:lnTo>
                    <a:pt x="2813" y="1377"/>
                  </a:lnTo>
                  <a:lnTo>
                    <a:pt x="2819" y="1413"/>
                  </a:lnTo>
                  <a:lnTo>
                    <a:pt x="2825" y="1549"/>
                  </a:lnTo>
                  <a:lnTo>
                    <a:pt x="2819" y="1696"/>
                  </a:lnTo>
                  <a:lnTo>
                    <a:pt x="2788" y="1831"/>
                  </a:lnTo>
                  <a:lnTo>
                    <a:pt x="2745" y="1967"/>
                  </a:lnTo>
                  <a:lnTo>
                    <a:pt x="2702" y="2028"/>
                  </a:lnTo>
                  <a:lnTo>
                    <a:pt x="2659" y="2077"/>
                  </a:lnTo>
                  <a:lnTo>
                    <a:pt x="2610" y="2120"/>
                  </a:lnTo>
                  <a:lnTo>
                    <a:pt x="2561" y="2170"/>
                  </a:lnTo>
                  <a:lnTo>
                    <a:pt x="2524" y="2225"/>
                  </a:lnTo>
                  <a:lnTo>
                    <a:pt x="2505" y="2292"/>
                  </a:lnTo>
                  <a:lnTo>
                    <a:pt x="2499" y="2366"/>
                  </a:lnTo>
                  <a:lnTo>
                    <a:pt x="2493" y="2440"/>
                  </a:lnTo>
                  <a:lnTo>
                    <a:pt x="2481" y="2501"/>
                  </a:lnTo>
                  <a:lnTo>
                    <a:pt x="2450" y="2600"/>
                  </a:lnTo>
                  <a:lnTo>
                    <a:pt x="2401" y="2686"/>
                  </a:lnTo>
                  <a:lnTo>
                    <a:pt x="2327" y="2760"/>
                  </a:lnTo>
                  <a:lnTo>
                    <a:pt x="2247" y="2827"/>
                  </a:lnTo>
                  <a:lnTo>
                    <a:pt x="2154" y="2895"/>
                  </a:lnTo>
                  <a:lnTo>
                    <a:pt x="2074" y="2969"/>
                  </a:lnTo>
                  <a:lnTo>
                    <a:pt x="2013" y="3042"/>
                  </a:lnTo>
                  <a:lnTo>
                    <a:pt x="1945" y="3110"/>
                  </a:lnTo>
                  <a:lnTo>
                    <a:pt x="1871" y="3178"/>
                  </a:lnTo>
                  <a:lnTo>
                    <a:pt x="1785" y="3233"/>
                  </a:lnTo>
                  <a:lnTo>
                    <a:pt x="1699" y="3264"/>
                  </a:lnTo>
                  <a:lnTo>
                    <a:pt x="1600" y="3276"/>
                  </a:lnTo>
                  <a:lnTo>
                    <a:pt x="1502" y="3282"/>
                  </a:lnTo>
                  <a:lnTo>
                    <a:pt x="1459" y="3282"/>
                  </a:lnTo>
                  <a:lnTo>
                    <a:pt x="1373" y="3288"/>
                  </a:lnTo>
                  <a:lnTo>
                    <a:pt x="1287" y="3282"/>
                  </a:lnTo>
                  <a:lnTo>
                    <a:pt x="1213" y="3264"/>
                  </a:lnTo>
                  <a:lnTo>
                    <a:pt x="1120" y="3214"/>
                  </a:lnTo>
                  <a:lnTo>
                    <a:pt x="1040" y="3159"/>
                  </a:lnTo>
                  <a:lnTo>
                    <a:pt x="967" y="3091"/>
                  </a:lnTo>
                  <a:lnTo>
                    <a:pt x="893" y="3024"/>
                  </a:lnTo>
                  <a:lnTo>
                    <a:pt x="807" y="2962"/>
                  </a:lnTo>
                  <a:lnTo>
                    <a:pt x="714" y="2907"/>
                  </a:lnTo>
                  <a:lnTo>
                    <a:pt x="622" y="2846"/>
                  </a:lnTo>
                  <a:lnTo>
                    <a:pt x="542" y="2778"/>
                  </a:lnTo>
                  <a:lnTo>
                    <a:pt x="487" y="2698"/>
                  </a:lnTo>
                  <a:lnTo>
                    <a:pt x="444" y="2606"/>
                  </a:lnTo>
                  <a:lnTo>
                    <a:pt x="425" y="2544"/>
                  </a:lnTo>
                  <a:lnTo>
                    <a:pt x="413" y="2471"/>
                  </a:lnTo>
                  <a:lnTo>
                    <a:pt x="400" y="2403"/>
                  </a:lnTo>
                  <a:lnTo>
                    <a:pt x="376" y="2335"/>
                  </a:lnTo>
                  <a:lnTo>
                    <a:pt x="333" y="2286"/>
                  </a:lnTo>
                  <a:lnTo>
                    <a:pt x="277" y="2243"/>
                  </a:lnTo>
                  <a:lnTo>
                    <a:pt x="228" y="2200"/>
                  </a:lnTo>
                  <a:lnTo>
                    <a:pt x="173" y="2157"/>
                  </a:lnTo>
                  <a:lnTo>
                    <a:pt x="130" y="2102"/>
                  </a:lnTo>
                  <a:lnTo>
                    <a:pt x="68" y="1973"/>
                  </a:lnTo>
                  <a:lnTo>
                    <a:pt x="25" y="1838"/>
                  </a:lnTo>
                  <a:lnTo>
                    <a:pt x="7" y="1696"/>
                  </a:lnTo>
                  <a:lnTo>
                    <a:pt x="0" y="1555"/>
                  </a:lnTo>
                  <a:lnTo>
                    <a:pt x="0" y="1518"/>
                  </a:lnTo>
                  <a:lnTo>
                    <a:pt x="13" y="1487"/>
                  </a:lnTo>
                  <a:lnTo>
                    <a:pt x="31" y="1457"/>
                  </a:lnTo>
                  <a:lnTo>
                    <a:pt x="56" y="1450"/>
                  </a:lnTo>
                  <a:lnTo>
                    <a:pt x="99" y="1463"/>
                  </a:lnTo>
                  <a:lnTo>
                    <a:pt x="111" y="1469"/>
                  </a:lnTo>
                  <a:lnTo>
                    <a:pt x="117" y="1487"/>
                  </a:lnTo>
                  <a:lnTo>
                    <a:pt x="124" y="1500"/>
                  </a:lnTo>
                  <a:lnTo>
                    <a:pt x="130" y="1518"/>
                  </a:lnTo>
                  <a:lnTo>
                    <a:pt x="130" y="1530"/>
                  </a:lnTo>
                  <a:lnTo>
                    <a:pt x="136" y="1543"/>
                  </a:lnTo>
                  <a:lnTo>
                    <a:pt x="148" y="1555"/>
                  </a:lnTo>
                  <a:lnTo>
                    <a:pt x="179" y="1567"/>
                  </a:lnTo>
                  <a:lnTo>
                    <a:pt x="204" y="1555"/>
                  </a:lnTo>
                  <a:lnTo>
                    <a:pt x="216" y="1536"/>
                  </a:lnTo>
                  <a:lnTo>
                    <a:pt x="222" y="1506"/>
                  </a:lnTo>
                  <a:lnTo>
                    <a:pt x="228" y="1475"/>
                  </a:lnTo>
                  <a:lnTo>
                    <a:pt x="228" y="1450"/>
                  </a:lnTo>
                  <a:lnTo>
                    <a:pt x="222" y="1321"/>
                  </a:lnTo>
                  <a:lnTo>
                    <a:pt x="197" y="1198"/>
                  </a:lnTo>
                  <a:lnTo>
                    <a:pt x="167" y="1075"/>
                  </a:lnTo>
                  <a:lnTo>
                    <a:pt x="160" y="953"/>
                  </a:lnTo>
                  <a:lnTo>
                    <a:pt x="167" y="793"/>
                  </a:lnTo>
                  <a:lnTo>
                    <a:pt x="179" y="639"/>
                  </a:lnTo>
                  <a:lnTo>
                    <a:pt x="210" y="485"/>
                  </a:lnTo>
                  <a:lnTo>
                    <a:pt x="247" y="387"/>
                  </a:lnTo>
                  <a:lnTo>
                    <a:pt x="302" y="301"/>
                  </a:lnTo>
                  <a:lnTo>
                    <a:pt x="370" y="227"/>
                  </a:lnTo>
                  <a:lnTo>
                    <a:pt x="450" y="166"/>
                  </a:lnTo>
                  <a:lnTo>
                    <a:pt x="536" y="123"/>
                  </a:lnTo>
                  <a:lnTo>
                    <a:pt x="634" y="98"/>
                  </a:lnTo>
                  <a:lnTo>
                    <a:pt x="727" y="98"/>
                  </a:lnTo>
                  <a:lnTo>
                    <a:pt x="819" y="110"/>
                  </a:lnTo>
                  <a:lnTo>
                    <a:pt x="917" y="153"/>
                  </a:lnTo>
                  <a:lnTo>
                    <a:pt x="1004" y="215"/>
                  </a:lnTo>
                  <a:lnTo>
                    <a:pt x="1077" y="289"/>
                  </a:lnTo>
                  <a:lnTo>
                    <a:pt x="1120" y="332"/>
                  </a:lnTo>
                  <a:lnTo>
                    <a:pt x="1164" y="362"/>
                  </a:lnTo>
                  <a:lnTo>
                    <a:pt x="1200" y="381"/>
                  </a:lnTo>
                  <a:lnTo>
                    <a:pt x="1250" y="393"/>
                  </a:lnTo>
                  <a:lnTo>
                    <a:pt x="1317" y="405"/>
                  </a:lnTo>
                  <a:lnTo>
                    <a:pt x="1354" y="412"/>
                  </a:lnTo>
                  <a:lnTo>
                    <a:pt x="1416" y="412"/>
                  </a:lnTo>
                  <a:lnTo>
                    <a:pt x="1484" y="387"/>
                  </a:lnTo>
                  <a:lnTo>
                    <a:pt x="1545" y="344"/>
                  </a:lnTo>
                  <a:lnTo>
                    <a:pt x="1600" y="301"/>
                  </a:lnTo>
                  <a:lnTo>
                    <a:pt x="1650" y="264"/>
                  </a:lnTo>
                  <a:lnTo>
                    <a:pt x="1767" y="178"/>
                  </a:lnTo>
                  <a:lnTo>
                    <a:pt x="1896" y="104"/>
                  </a:lnTo>
                  <a:lnTo>
                    <a:pt x="2031" y="43"/>
                  </a:lnTo>
                  <a:lnTo>
                    <a:pt x="2136" y="12"/>
                  </a:lnTo>
                  <a:lnTo>
                    <a:pt x="2241" y="0"/>
                  </a:lnTo>
                  <a:close/>
                </a:path>
              </a:pathLst>
            </a:custGeom>
            <a:solidFill>
              <a:schemeClr val="bg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9" name="Freeform 177">
              <a:extLst>
                <a:ext uri="{FF2B5EF4-FFF2-40B4-BE49-F238E27FC236}">
                  <a16:creationId xmlns:a16="http://schemas.microsoft.com/office/drawing/2014/main" id="{AB3B2F7E-033C-45BC-96FE-01214AA12D5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68222" y="985933"/>
              <a:ext cx="847860" cy="809154"/>
            </a:xfrm>
            <a:custGeom>
              <a:avLst/>
              <a:gdLst>
                <a:gd name="T0" fmla="*/ 1243 w 2782"/>
                <a:gd name="T1" fmla="*/ 18 h 2655"/>
                <a:gd name="T2" fmla="*/ 1415 w 2782"/>
                <a:gd name="T3" fmla="*/ 147 h 2655"/>
                <a:gd name="T4" fmla="*/ 1699 w 2782"/>
                <a:gd name="T5" fmla="*/ 301 h 2655"/>
                <a:gd name="T6" fmla="*/ 1994 w 2782"/>
                <a:gd name="T7" fmla="*/ 436 h 2655"/>
                <a:gd name="T8" fmla="*/ 2283 w 2782"/>
                <a:gd name="T9" fmla="*/ 584 h 2655"/>
                <a:gd name="T10" fmla="*/ 2536 w 2782"/>
                <a:gd name="T11" fmla="*/ 787 h 2655"/>
                <a:gd name="T12" fmla="*/ 2714 w 2782"/>
                <a:gd name="T13" fmla="*/ 1045 h 2655"/>
                <a:gd name="T14" fmla="*/ 2782 w 2782"/>
                <a:gd name="T15" fmla="*/ 1346 h 2655"/>
                <a:gd name="T16" fmla="*/ 2769 w 2782"/>
                <a:gd name="T17" fmla="*/ 1672 h 2655"/>
                <a:gd name="T18" fmla="*/ 2714 w 2782"/>
                <a:gd name="T19" fmla="*/ 1997 h 2655"/>
                <a:gd name="T20" fmla="*/ 2628 w 2782"/>
                <a:gd name="T21" fmla="*/ 2354 h 2655"/>
                <a:gd name="T22" fmla="*/ 2591 w 2782"/>
                <a:gd name="T23" fmla="*/ 2508 h 2655"/>
                <a:gd name="T24" fmla="*/ 2579 w 2782"/>
                <a:gd name="T25" fmla="*/ 2544 h 2655"/>
                <a:gd name="T26" fmla="*/ 2566 w 2782"/>
                <a:gd name="T27" fmla="*/ 2563 h 2655"/>
                <a:gd name="T28" fmla="*/ 2548 w 2782"/>
                <a:gd name="T29" fmla="*/ 2575 h 2655"/>
                <a:gd name="T30" fmla="*/ 2523 w 2782"/>
                <a:gd name="T31" fmla="*/ 2587 h 2655"/>
                <a:gd name="T32" fmla="*/ 2511 w 2782"/>
                <a:gd name="T33" fmla="*/ 2594 h 2655"/>
                <a:gd name="T34" fmla="*/ 2529 w 2782"/>
                <a:gd name="T35" fmla="*/ 2409 h 2655"/>
                <a:gd name="T36" fmla="*/ 2529 w 2782"/>
                <a:gd name="T37" fmla="*/ 2053 h 2655"/>
                <a:gd name="T38" fmla="*/ 2517 w 2782"/>
                <a:gd name="T39" fmla="*/ 1881 h 2655"/>
                <a:gd name="T40" fmla="*/ 2505 w 2782"/>
                <a:gd name="T41" fmla="*/ 1690 h 2655"/>
                <a:gd name="T42" fmla="*/ 2474 w 2782"/>
                <a:gd name="T43" fmla="*/ 1512 h 2655"/>
                <a:gd name="T44" fmla="*/ 2406 w 2782"/>
                <a:gd name="T45" fmla="*/ 1364 h 2655"/>
                <a:gd name="T46" fmla="*/ 2289 w 2782"/>
                <a:gd name="T47" fmla="*/ 1260 h 2655"/>
                <a:gd name="T48" fmla="*/ 2099 w 2782"/>
                <a:gd name="T49" fmla="*/ 1229 h 2655"/>
                <a:gd name="T50" fmla="*/ 1834 w 2782"/>
                <a:gd name="T51" fmla="*/ 1291 h 2655"/>
                <a:gd name="T52" fmla="*/ 1575 w 2782"/>
                <a:gd name="T53" fmla="*/ 1377 h 2655"/>
                <a:gd name="T54" fmla="*/ 1305 w 2782"/>
                <a:gd name="T55" fmla="*/ 1395 h 2655"/>
                <a:gd name="T56" fmla="*/ 1108 w 2782"/>
                <a:gd name="T57" fmla="*/ 1315 h 2655"/>
                <a:gd name="T58" fmla="*/ 917 w 2782"/>
                <a:gd name="T59" fmla="*/ 1211 h 2655"/>
                <a:gd name="T60" fmla="*/ 714 w 2782"/>
                <a:gd name="T61" fmla="*/ 1143 h 2655"/>
                <a:gd name="T62" fmla="*/ 529 w 2782"/>
                <a:gd name="T63" fmla="*/ 1161 h 2655"/>
                <a:gd name="T64" fmla="*/ 394 w 2782"/>
                <a:gd name="T65" fmla="*/ 1254 h 2655"/>
                <a:gd name="T66" fmla="*/ 302 w 2782"/>
                <a:gd name="T67" fmla="*/ 1395 h 2655"/>
                <a:gd name="T68" fmla="*/ 259 w 2782"/>
                <a:gd name="T69" fmla="*/ 1567 h 2655"/>
                <a:gd name="T70" fmla="*/ 234 w 2782"/>
                <a:gd name="T71" fmla="*/ 1838 h 2655"/>
                <a:gd name="T72" fmla="*/ 234 w 2782"/>
                <a:gd name="T73" fmla="*/ 2200 h 2655"/>
                <a:gd name="T74" fmla="*/ 271 w 2782"/>
                <a:gd name="T75" fmla="*/ 2403 h 2655"/>
                <a:gd name="T76" fmla="*/ 289 w 2782"/>
                <a:gd name="T77" fmla="*/ 2477 h 2655"/>
                <a:gd name="T78" fmla="*/ 308 w 2782"/>
                <a:gd name="T79" fmla="*/ 2587 h 2655"/>
                <a:gd name="T80" fmla="*/ 308 w 2782"/>
                <a:gd name="T81" fmla="*/ 2649 h 2655"/>
                <a:gd name="T82" fmla="*/ 289 w 2782"/>
                <a:gd name="T83" fmla="*/ 2649 h 2655"/>
                <a:gd name="T84" fmla="*/ 271 w 2782"/>
                <a:gd name="T85" fmla="*/ 2630 h 2655"/>
                <a:gd name="T86" fmla="*/ 123 w 2782"/>
                <a:gd name="T87" fmla="*/ 2292 h 2655"/>
                <a:gd name="T88" fmla="*/ 25 w 2782"/>
                <a:gd name="T89" fmla="*/ 1917 h 2655"/>
                <a:gd name="T90" fmla="*/ 0 w 2782"/>
                <a:gd name="T91" fmla="*/ 1536 h 2655"/>
                <a:gd name="T92" fmla="*/ 74 w 2782"/>
                <a:gd name="T93" fmla="*/ 1161 h 2655"/>
                <a:gd name="T94" fmla="*/ 228 w 2782"/>
                <a:gd name="T95" fmla="*/ 891 h 2655"/>
                <a:gd name="T96" fmla="*/ 388 w 2782"/>
                <a:gd name="T97" fmla="*/ 719 h 2655"/>
                <a:gd name="T98" fmla="*/ 1132 w 2782"/>
                <a:gd name="T99" fmla="*/ 12 h 2655"/>
                <a:gd name="T100" fmla="*/ 1194 w 2782"/>
                <a:gd name="T101" fmla="*/ 0 h 26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782" h="2655">
                  <a:moveTo>
                    <a:pt x="1194" y="0"/>
                  </a:moveTo>
                  <a:lnTo>
                    <a:pt x="1243" y="18"/>
                  </a:lnTo>
                  <a:lnTo>
                    <a:pt x="1286" y="49"/>
                  </a:lnTo>
                  <a:lnTo>
                    <a:pt x="1415" y="147"/>
                  </a:lnTo>
                  <a:lnTo>
                    <a:pt x="1557" y="233"/>
                  </a:lnTo>
                  <a:lnTo>
                    <a:pt x="1699" y="301"/>
                  </a:lnTo>
                  <a:lnTo>
                    <a:pt x="1846" y="369"/>
                  </a:lnTo>
                  <a:lnTo>
                    <a:pt x="1994" y="436"/>
                  </a:lnTo>
                  <a:lnTo>
                    <a:pt x="2142" y="510"/>
                  </a:lnTo>
                  <a:lnTo>
                    <a:pt x="2283" y="584"/>
                  </a:lnTo>
                  <a:lnTo>
                    <a:pt x="2412" y="676"/>
                  </a:lnTo>
                  <a:lnTo>
                    <a:pt x="2536" y="787"/>
                  </a:lnTo>
                  <a:lnTo>
                    <a:pt x="2646" y="922"/>
                  </a:lnTo>
                  <a:lnTo>
                    <a:pt x="2714" y="1045"/>
                  </a:lnTo>
                  <a:lnTo>
                    <a:pt x="2757" y="1192"/>
                  </a:lnTo>
                  <a:lnTo>
                    <a:pt x="2782" y="1346"/>
                  </a:lnTo>
                  <a:lnTo>
                    <a:pt x="2782" y="1506"/>
                  </a:lnTo>
                  <a:lnTo>
                    <a:pt x="2769" y="1672"/>
                  </a:lnTo>
                  <a:lnTo>
                    <a:pt x="2745" y="1831"/>
                  </a:lnTo>
                  <a:lnTo>
                    <a:pt x="2714" y="1997"/>
                  </a:lnTo>
                  <a:lnTo>
                    <a:pt x="2671" y="2182"/>
                  </a:lnTo>
                  <a:lnTo>
                    <a:pt x="2628" y="2354"/>
                  </a:lnTo>
                  <a:lnTo>
                    <a:pt x="2609" y="2428"/>
                  </a:lnTo>
                  <a:lnTo>
                    <a:pt x="2591" y="2508"/>
                  </a:lnTo>
                  <a:lnTo>
                    <a:pt x="2585" y="2526"/>
                  </a:lnTo>
                  <a:lnTo>
                    <a:pt x="2579" y="2544"/>
                  </a:lnTo>
                  <a:lnTo>
                    <a:pt x="2566" y="2563"/>
                  </a:lnTo>
                  <a:lnTo>
                    <a:pt x="2566" y="2563"/>
                  </a:lnTo>
                  <a:lnTo>
                    <a:pt x="2554" y="2569"/>
                  </a:lnTo>
                  <a:lnTo>
                    <a:pt x="2548" y="2575"/>
                  </a:lnTo>
                  <a:lnTo>
                    <a:pt x="2536" y="2581"/>
                  </a:lnTo>
                  <a:lnTo>
                    <a:pt x="2523" y="2587"/>
                  </a:lnTo>
                  <a:lnTo>
                    <a:pt x="2517" y="2594"/>
                  </a:lnTo>
                  <a:lnTo>
                    <a:pt x="2511" y="2594"/>
                  </a:lnTo>
                  <a:lnTo>
                    <a:pt x="2511" y="2594"/>
                  </a:lnTo>
                  <a:lnTo>
                    <a:pt x="2529" y="2409"/>
                  </a:lnTo>
                  <a:lnTo>
                    <a:pt x="2536" y="2231"/>
                  </a:lnTo>
                  <a:lnTo>
                    <a:pt x="2529" y="2053"/>
                  </a:lnTo>
                  <a:lnTo>
                    <a:pt x="2523" y="1967"/>
                  </a:lnTo>
                  <a:lnTo>
                    <a:pt x="2517" y="1881"/>
                  </a:lnTo>
                  <a:lnTo>
                    <a:pt x="2511" y="1788"/>
                  </a:lnTo>
                  <a:lnTo>
                    <a:pt x="2505" y="1690"/>
                  </a:lnTo>
                  <a:lnTo>
                    <a:pt x="2492" y="1604"/>
                  </a:lnTo>
                  <a:lnTo>
                    <a:pt x="2474" y="1512"/>
                  </a:lnTo>
                  <a:lnTo>
                    <a:pt x="2443" y="1432"/>
                  </a:lnTo>
                  <a:lnTo>
                    <a:pt x="2406" y="1364"/>
                  </a:lnTo>
                  <a:lnTo>
                    <a:pt x="2351" y="1309"/>
                  </a:lnTo>
                  <a:lnTo>
                    <a:pt x="2289" y="1260"/>
                  </a:lnTo>
                  <a:lnTo>
                    <a:pt x="2203" y="1235"/>
                  </a:lnTo>
                  <a:lnTo>
                    <a:pt x="2099" y="1229"/>
                  </a:lnTo>
                  <a:lnTo>
                    <a:pt x="1963" y="1247"/>
                  </a:lnTo>
                  <a:lnTo>
                    <a:pt x="1834" y="1291"/>
                  </a:lnTo>
                  <a:lnTo>
                    <a:pt x="1705" y="1334"/>
                  </a:lnTo>
                  <a:lnTo>
                    <a:pt x="1575" y="1377"/>
                  </a:lnTo>
                  <a:lnTo>
                    <a:pt x="1440" y="1395"/>
                  </a:lnTo>
                  <a:lnTo>
                    <a:pt x="1305" y="1395"/>
                  </a:lnTo>
                  <a:lnTo>
                    <a:pt x="1200" y="1364"/>
                  </a:lnTo>
                  <a:lnTo>
                    <a:pt x="1108" y="1315"/>
                  </a:lnTo>
                  <a:lnTo>
                    <a:pt x="1009" y="1266"/>
                  </a:lnTo>
                  <a:lnTo>
                    <a:pt x="917" y="1211"/>
                  </a:lnTo>
                  <a:lnTo>
                    <a:pt x="819" y="1168"/>
                  </a:lnTo>
                  <a:lnTo>
                    <a:pt x="714" y="1143"/>
                  </a:lnTo>
                  <a:lnTo>
                    <a:pt x="615" y="1143"/>
                  </a:lnTo>
                  <a:lnTo>
                    <a:pt x="529" y="1161"/>
                  </a:lnTo>
                  <a:lnTo>
                    <a:pt x="449" y="1198"/>
                  </a:lnTo>
                  <a:lnTo>
                    <a:pt x="394" y="1254"/>
                  </a:lnTo>
                  <a:lnTo>
                    <a:pt x="339" y="1321"/>
                  </a:lnTo>
                  <a:lnTo>
                    <a:pt x="302" y="1395"/>
                  </a:lnTo>
                  <a:lnTo>
                    <a:pt x="277" y="1481"/>
                  </a:lnTo>
                  <a:lnTo>
                    <a:pt x="259" y="1567"/>
                  </a:lnTo>
                  <a:lnTo>
                    <a:pt x="246" y="1659"/>
                  </a:lnTo>
                  <a:lnTo>
                    <a:pt x="234" y="1838"/>
                  </a:lnTo>
                  <a:lnTo>
                    <a:pt x="228" y="2016"/>
                  </a:lnTo>
                  <a:lnTo>
                    <a:pt x="234" y="2200"/>
                  </a:lnTo>
                  <a:lnTo>
                    <a:pt x="252" y="2299"/>
                  </a:lnTo>
                  <a:lnTo>
                    <a:pt x="271" y="2403"/>
                  </a:lnTo>
                  <a:lnTo>
                    <a:pt x="277" y="2428"/>
                  </a:lnTo>
                  <a:lnTo>
                    <a:pt x="289" y="2477"/>
                  </a:lnTo>
                  <a:lnTo>
                    <a:pt x="295" y="2532"/>
                  </a:lnTo>
                  <a:lnTo>
                    <a:pt x="308" y="2587"/>
                  </a:lnTo>
                  <a:lnTo>
                    <a:pt x="314" y="2630"/>
                  </a:lnTo>
                  <a:lnTo>
                    <a:pt x="308" y="2649"/>
                  </a:lnTo>
                  <a:lnTo>
                    <a:pt x="302" y="2655"/>
                  </a:lnTo>
                  <a:lnTo>
                    <a:pt x="289" y="2649"/>
                  </a:lnTo>
                  <a:lnTo>
                    <a:pt x="283" y="2643"/>
                  </a:lnTo>
                  <a:lnTo>
                    <a:pt x="271" y="2630"/>
                  </a:lnTo>
                  <a:lnTo>
                    <a:pt x="191" y="2464"/>
                  </a:lnTo>
                  <a:lnTo>
                    <a:pt x="123" y="2292"/>
                  </a:lnTo>
                  <a:lnTo>
                    <a:pt x="68" y="2108"/>
                  </a:lnTo>
                  <a:lnTo>
                    <a:pt x="25" y="1917"/>
                  </a:lnTo>
                  <a:lnTo>
                    <a:pt x="0" y="1727"/>
                  </a:lnTo>
                  <a:lnTo>
                    <a:pt x="0" y="1536"/>
                  </a:lnTo>
                  <a:lnTo>
                    <a:pt x="25" y="1346"/>
                  </a:lnTo>
                  <a:lnTo>
                    <a:pt x="74" y="1161"/>
                  </a:lnTo>
                  <a:lnTo>
                    <a:pt x="160" y="989"/>
                  </a:lnTo>
                  <a:lnTo>
                    <a:pt x="228" y="891"/>
                  </a:lnTo>
                  <a:lnTo>
                    <a:pt x="308" y="805"/>
                  </a:lnTo>
                  <a:lnTo>
                    <a:pt x="388" y="719"/>
                  </a:lnTo>
                  <a:lnTo>
                    <a:pt x="1120" y="24"/>
                  </a:lnTo>
                  <a:lnTo>
                    <a:pt x="1132" y="12"/>
                  </a:lnTo>
                  <a:lnTo>
                    <a:pt x="1145" y="6"/>
                  </a:lnTo>
                  <a:lnTo>
                    <a:pt x="119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51" name="Freeform 178">
              <a:extLst>
                <a:ext uri="{FF2B5EF4-FFF2-40B4-BE49-F238E27FC236}">
                  <a16:creationId xmlns:a16="http://schemas.microsoft.com/office/drawing/2014/main" id="{A8B1103E-D619-4A32-8617-A4ADEDC83CA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86471" y="2300998"/>
              <a:ext cx="721991" cy="653723"/>
            </a:xfrm>
            <a:custGeom>
              <a:avLst/>
              <a:gdLst>
                <a:gd name="T0" fmla="*/ 12 w 2369"/>
                <a:gd name="T1" fmla="*/ 0 h 2145"/>
                <a:gd name="T2" fmla="*/ 43 w 2369"/>
                <a:gd name="T3" fmla="*/ 24 h 2145"/>
                <a:gd name="T4" fmla="*/ 98 w 2369"/>
                <a:gd name="T5" fmla="*/ 73 h 2145"/>
                <a:gd name="T6" fmla="*/ 172 w 2369"/>
                <a:gd name="T7" fmla="*/ 135 h 2145"/>
                <a:gd name="T8" fmla="*/ 264 w 2369"/>
                <a:gd name="T9" fmla="*/ 196 h 2145"/>
                <a:gd name="T10" fmla="*/ 375 w 2369"/>
                <a:gd name="T11" fmla="*/ 264 h 2145"/>
                <a:gd name="T12" fmla="*/ 511 w 2369"/>
                <a:gd name="T13" fmla="*/ 331 h 2145"/>
                <a:gd name="T14" fmla="*/ 658 w 2369"/>
                <a:gd name="T15" fmla="*/ 387 h 2145"/>
                <a:gd name="T16" fmla="*/ 824 w 2369"/>
                <a:gd name="T17" fmla="*/ 424 h 2145"/>
                <a:gd name="T18" fmla="*/ 1003 w 2369"/>
                <a:gd name="T19" fmla="*/ 448 h 2145"/>
                <a:gd name="T20" fmla="*/ 1194 w 2369"/>
                <a:gd name="T21" fmla="*/ 442 h 2145"/>
                <a:gd name="T22" fmla="*/ 1384 w 2369"/>
                <a:gd name="T23" fmla="*/ 411 h 2145"/>
                <a:gd name="T24" fmla="*/ 1557 w 2369"/>
                <a:gd name="T25" fmla="*/ 362 h 2145"/>
                <a:gd name="T26" fmla="*/ 1704 w 2369"/>
                <a:gd name="T27" fmla="*/ 295 h 2145"/>
                <a:gd name="T28" fmla="*/ 1834 w 2369"/>
                <a:gd name="T29" fmla="*/ 227 h 2145"/>
                <a:gd name="T30" fmla="*/ 1938 w 2369"/>
                <a:gd name="T31" fmla="*/ 153 h 2145"/>
                <a:gd name="T32" fmla="*/ 2018 w 2369"/>
                <a:gd name="T33" fmla="*/ 92 h 2145"/>
                <a:gd name="T34" fmla="*/ 2068 w 2369"/>
                <a:gd name="T35" fmla="*/ 43 h 2145"/>
                <a:gd name="T36" fmla="*/ 2086 w 2369"/>
                <a:gd name="T37" fmla="*/ 49 h 2145"/>
                <a:gd name="T38" fmla="*/ 2123 w 2369"/>
                <a:gd name="T39" fmla="*/ 61 h 2145"/>
                <a:gd name="T40" fmla="*/ 2178 w 2369"/>
                <a:gd name="T41" fmla="*/ 86 h 2145"/>
                <a:gd name="T42" fmla="*/ 2234 w 2369"/>
                <a:gd name="T43" fmla="*/ 116 h 2145"/>
                <a:gd name="T44" fmla="*/ 2295 w 2369"/>
                <a:gd name="T45" fmla="*/ 166 h 2145"/>
                <a:gd name="T46" fmla="*/ 2338 w 2369"/>
                <a:gd name="T47" fmla="*/ 221 h 2145"/>
                <a:gd name="T48" fmla="*/ 2363 w 2369"/>
                <a:gd name="T49" fmla="*/ 295 h 2145"/>
                <a:gd name="T50" fmla="*/ 2369 w 2369"/>
                <a:gd name="T51" fmla="*/ 393 h 2145"/>
                <a:gd name="T52" fmla="*/ 2351 w 2369"/>
                <a:gd name="T53" fmla="*/ 485 h 2145"/>
                <a:gd name="T54" fmla="*/ 2320 w 2369"/>
                <a:gd name="T55" fmla="*/ 583 h 2145"/>
                <a:gd name="T56" fmla="*/ 2283 w 2369"/>
                <a:gd name="T57" fmla="*/ 670 h 2145"/>
                <a:gd name="T58" fmla="*/ 2178 w 2369"/>
                <a:gd name="T59" fmla="*/ 866 h 2145"/>
                <a:gd name="T60" fmla="*/ 2055 w 2369"/>
                <a:gd name="T61" fmla="*/ 1051 h 2145"/>
                <a:gd name="T62" fmla="*/ 1932 w 2369"/>
                <a:gd name="T63" fmla="*/ 1235 h 2145"/>
                <a:gd name="T64" fmla="*/ 1815 w 2369"/>
                <a:gd name="T65" fmla="*/ 1426 h 2145"/>
                <a:gd name="T66" fmla="*/ 1637 w 2369"/>
                <a:gd name="T67" fmla="*/ 1782 h 2145"/>
                <a:gd name="T68" fmla="*/ 1464 w 2369"/>
                <a:gd name="T69" fmla="*/ 2145 h 2145"/>
                <a:gd name="T70" fmla="*/ 480 w 2369"/>
                <a:gd name="T71" fmla="*/ 2145 h 2145"/>
                <a:gd name="T72" fmla="*/ 455 w 2369"/>
                <a:gd name="T73" fmla="*/ 2028 h 2145"/>
                <a:gd name="T74" fmla="*/ 381 w 2369"/>
                <a:gd name="T75" fmla="*/ 1678 h 2145"/>
                <a:gd name="T76" fmla="*/ 301 w 2369"/>
                <a:gd name="T77" fmla="*/ 1327 h 2145"/>
                <a:gd name="T78" fmla="*/ 203 w 2369"/>
                <a:gd name="T79" fmla="*/ 983 h 2145"/>
                <a:gd name="T80" fmla="*/ 80 w 2369"/>
                <a:gd name="T81" fmla="*/ 645 h 2145"/>
                <a:gd name="T82" fmla="*/ 31 w 2369"/>
                <a:gd name="T83" fmla="*/ 485 h 2145"/>
                <a:gd name="T84" fmla="*/ 6 w 2369"/>
                <a:gd name="T85" fmla="*/ 325 h 2145"/>
                <a:gd name="T86" fmla="*/ 0 w 2369"/>
                <a:gd name="T87" fmla="*/ 159 h 2145"/>
                <a:gd name="T88" fmla="*/ 12 w 2369"/>
                <a:gd name="T89" fmla="*/ 0 h 2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369" h="2145">
                  <a:moveTo>
                    <a:pt x="12" y="0"/>
                  </a:moveTo>
                  <a:lnTo>
                    <a:pt x="43" y="24"/>
                  </a:lnTo>
                  <a:lnTo>
                    <a:pt x="98" y="73"/>
                  </a:lnTo>
                  <a:lnTo>
                    <a:pt x="172" y="135"/>
                  </a:lnTo>
                  <a:lnTo>
                    <a:pt x="264" y="196"/>
                  </a:lnTo>
                  <a:lnTo>
                    <a:pt x="375" y="264"/>
                  </a:lnTo>
                  <a:lnTo>
                    <a:pt x="511" y="331"/>
                  </a:lnTo>
                  <a:lnTo>
                    <a:pt x="658" y="387"/>
                  </a:lnTo>
                  <a:lnTo>
                    <a:pt x="824" y="424"/>
                  </a:lnTo>
                  <a:lnTo>
                    <a:pt x="1003" y="448"/>
                  </a:lnTo>
                  <a:lnTo>
                    <a:pt x="1194" y="442"/>
                  </a:lnTo>
                  <a:lnTo>
                    <a:pt x="1384" y="411"/>
                  </a:lnTo>
                  <a:lnTo>
                    <a:pt x="1557" y="362"/>
                  </a:lnTo>
                  <a:lnTo>
                    <a:pt x="1704" y="295"/>
                  </a:lnTo>
                  <a:lnTo>
                    <a:pt x="1834" y="227"/>
                  </a:lnTo>
                  <a:lnTo>
                    <a:pt x="1938" y="153"/>
                  </a:lnTo>
                  <a:lnTo>
                    <a:pt x="2018" y="92"/>
                  </a:lnTo>
                  <a:lnTo>
                    <a:pt x="2068" y="43"/>
                  </a:lnTo>
                  <a:lnTo>
                    <a:pt x="2086" y="49"/>
                  </a:lnTo>
                  <a:lnTo>
                    <a:pt x="2123" y="61"/>
                  </a:lnTo>
                  <a:lnTo>
                    <a:pt x="2178" y="86"/>
                  </a:lnTo>
                  <a:lnTo>
                    <a:pt x="2234" y="116"/>
                  </a:lnTo>
                  <a:lnTo>
                    <a:pt x="2295" y="166"/>
                  </a:lnTo>
                  <a:lnTo>
                    <a:pt x="2338" y="221"/>
                  </a:lnTo>
                  <a:lnTo>
                    <a:pt x="2363" y="295"/>
                  </a:lnTo>
                  <a:lnTo>
                    <a:pt x="2369" y="393"/>
                  </a:lnTo>
                  <a:lnTo>
                    <a:pt x="2351" y="485"/>
                  </a:lnTo>
                  <a:lnTo>
                    <a:pt x="2320" y="583"/>
                  </a:lnTo>
                  <a:lnTo>
                    <a:pt x="2283" y="670"/>
                  </a:lnTo>
                  <a:lnTo>
                    <a:pt x="2178" y="866"/>
                  </a:lnTo>
                  <a:lnTo>
                    <a:pt x="2055" y="1051"/>
                  </a:lnTo>
                  <a:lnTo>
                    <a:pt x="1932" y="1235"/>
                  </a:lnTo>
                  <a:lnTo>
                    <a:pt x="1815" y="1426"/>
                  </a:lnTo>
                  <a:lnTo>
                    <a:pt x="1637" y="1782"/>
                  </a:lnTo>
                  <a:lnTo>
                    <a:pt x="1464" y="2145"/>
                  </a:lnTo>
                  <a:lnTo>
                    <a:pt x="480" y="2145"/>
                  </a:lnTo>
                  <a:lnTo>
                    <a:pt x="455" y="2028"/>
                  </a:lnTo>
                  <a:lnTo>
                    <a:pt x="381" y="1678"/>
                  </a:lnTo>
                  <a:lnTo>
                    <a:pt x="301" y="1327"/>
                  </a:lnTo>
                  <a:lnTo>
                    <a:pt x="203" y="983"/>
                  </a:lnTo>
                  <a:lnTo>
                    <a:pt x="80" y="645"/>
                  </a:lnTo>
                  <a:lnTo>
                    <a:pt x="31" y="485"/>
                  </a:lnTo>
                  <a:lnTo>
                    <a:pt x="6" y="325"/>
                  </a:lnTo>
                  <a:lnTo>
                    <a:pt x="0" y="15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chemeClr val="bg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3" name="Freeform 182">
              <a:extLst>
                <a:ext uri="{FF2B5EF4-FFF2-40B4-BE49-F238E27FC236}">
                  <a16:creationId xmlns:a16="http://schemas.microsoft.com/office/drawing/2014/main" id="{004B0199-D01B-4DC0-ABA4-E13CC1A76E8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84900" y="2300998"/>
              <a:ext cx="903936" cy="653723"/>
            </a:xfrm>
            <a:custGeom>
              <a:avLst/>
              <a:gdLst>
                <a:gd name="T0" fmla="*/ 2314 w 2966"/>
                <a:gd name="T1" fmla="*/ 0 h 2145"/>
                <a:gd name="T2" fmla="*/ 2320 w 2966"/>
                <a:gd name="T3" fmla="*/ 12 h 2145"/>
                <a:gd name="T4" fmla="*/ 2339 w 2966"/>
                <a:gd name="T5" fmla="*/ 55 h 2145"/>
                <a:gd name="T6" fmla="*/ 2357 w 2966"/>
                <a:gd name="T7" fmla="*/ 129 h 2145"/>
                <a:gd name="T8" fmla="*/ 2388 w 2966"/>
                <a:gd name="T9" fmla="*/ 215 h 2145"/>
                <a:gd name="T10" fmla="*/ 2419 w 2966"/>
                <a:gd name="T11" fmla="*/ 325 h 2145"/>
                <a:gd name="T12" fmla="*/ 2449 w 2966"/>
                <a:gd name="T13" fmla="*/ 436 h 2145"/>
                <a:gd name="T14" fmla="*/ 2480 w 2966"/>
                <a:gd name="T15" fmla="*/ 559 h 2145"/>
                <a:gd name="T16" fmla="*/ 2517 w 2966"/>
                <a:gd name="T17" fmla="*/ 682 h 2145"/>
                <a:gd name="T18" fmla="*/ 2548 w 2966"/>
                <a:gd name="T19" fmla="*/ 792 h 2145"/>
                <a:gd name="T20" fmla="*/ 2579 w 2966"/>
                <a:gd name="T21" fmla="*/ 903 h 2145"/>
                <a:gd name="T22" fmla="*/ 2603 w 2966"/>
                <a:gd name="T23" fmla="*/ 989 h 2145"/>
                <a:gd name="T24" fmla="*/ 2622 w 2966"/>
                <a:gd name="T25" fmla="*/ 1063 h 2145"/>
                <a:gd name="T26" fmla="*/ 2634 w 2966"/>
                <a:gd name="T27" fmla="*/ 1112 h 2145"/>
                <a:gd name="T28" fmla="*/ 2634 w 2966"/>
                <a:gd name="T29" fmla="*/ 1124 h 2145"/>
                <a:gd name="T30" fmla="*/ 2966 w 2966"/>
                <a:gd name="T31" fmla="*/ 2145 h 2145"/>
                <a:gd name="T32" fmla="*/ 0 w 2966"/>
                <a:gd name="T33" fmla="*/ 2145 h 2145"/>
                <a:gd name="T34" fmla="*/ 68 w 2966"/>
                <a:gd name="T35" fmla="*/ 1862 h 2145"/>
                <a:gd name="T36" fmla="*/ 111 w 2966"/>
                <a:gd name="T37" fmla="*/ 1690 h 2145"/>
                <a:gd name="T38" fmla="*/ 160 w 2966"/>
                <a:gd name="T39" fmla="*/ 1505 h 2145"/>
                <a:gd name="T40" fmla="*/ 222 w 2966"/>
                <a:gd name="T41" fmla="*/ 1321 h 2145"/>
                <a:gd name="T42" fmla="*/ 289 w 2966"/>
                <a:gd name="T43" fmla="*/ 1137 h 2145"/>
                <a:gd name="T44" fmla="*/ 369 w 2966"/>
                <a:gd name="T45" fmla="*/ 965 h 2145"/>
                <a:gd name="T46" fmla="*/ 462 w 2966"/>
                <a:gd name="T47" fmla="*/ 817 h 2145"/>
                <a:gd name="T48" fmla="*/ 529 w 2966"/>
                <a:gd name="T49" fmla="*/ 737 h 2145"/>
                <a:gd name="T50" fmla="*/ 616 w 2966"/>
                <a:gd name="T51" fmla="*/ 676 h 2145"/>
                <a:gd name="T52" fmla="*/ 714 w 2966"/>
                <a:gd name="T53" fmla="*/ 627 h 2145"/>
                <a:gd name="T54" fmla="*/ 819 w 2966"/>
                <a:gd name="T55" fmla="*/ 577 h 2145"/>
                <a:gd name="T56" fmla="*/ 923 w 2966"/>
                <a:gd name="T57" fmla="*/ 540 h 2145"/>
                <a:gd name="T58" fmla="*/ 1016 w 2966"/>
                <a:gd name="T59" fmla="*/ 497 h 2145"/>
                <a:gd name="T60" fmla="*/ 1114 w 2966"/>
                <a:gd name="T61" fmla="*/ 454 h 2145"/>
                <a:gd name="T62" fmla="*/ 1213 w 2966"/>
                <a:gd name="T63" fmla="*/ 418 h 2145"/>
                <a:gd name="T64" fmla="*/ 1305 w 2966"/>
                <a:gd name="T65" fmla="*/ 393 h 2145"/>
                <a:gd name="T66" fmla="*/ 1379 w 2966"/>
                <a:gd name="T67" fmla="*/ 368 h 2145"/>
                <a:gd name="T68" fmla="*/ 1434 w 2966"/>
                <a:gd name="T69" fmla="*/ 356 h 2145"/>
                <a:gd name="T70" fmla="*/ 1625 w 2966"/>
                <a:gd name="T71" fmla="*/ 313 h 2145"/>
                <a:gd name="T72" fmla="*/ 1809 w 2966"/>
                <a:gd name="T73" fmla="*/ 252 h 2145"/>
                <a:gd name="T74" fmla="*/ 1982 w 2966"/>
                <a:gd name="T75" fmla="*/ 172 h 2145"/>
                <a:gd name="T76" fmla="*/ 2062 w 2966"/>
                <a:gd name="T77" fmla="*/ 129 h 2145"/>
                <a:gd name="T78" fmla="*/ 2117 w 2966"/>
                <a:gd name="T79" fmla="*/ 98 h 2145"/>
                <a:gd name="T80" fmla="*/ 2166 w 2966"/>
                <a:gd name="T81" fmla="*/ 61 h 2145"/>
                <a:gd name="T82" fmla="*/ 2228 w 2966"/>
                <a:gd name="T83" fmla="*/ 30 h 2145"/>
                <a:gd name="T84" fmla="*/ 2314 w 2966"/>
                <a:gd name="T85" fmla="*/ 0 h 2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966" h="2145">
                  <a:moveTo>
                    <a:pt x="2314" y="0"/>
                  </a:moveTo>
                  <a:lnTo>
                    <a:pt x="2320" y="12"/>
                  </a:lnTo>
                  <a:lnTo>
                    <a:pt x="2339" y="55"/>
                  </a:lnTo>
                  <a:lnTo>
                    <a:pt x="2357" y="129"/>
                  </a:lnTo>
                  <a:lnTo>
                    <a:pt x="2388" y="215"/>
                  </a:lnTo>
                  <a:lnTo>
                    <a:pt x="2419" y="325"/>
                  </a:lnTo>
                  <a:lnTo>
                    <a:pt x="2449" y="436"/>
                  </a:lnTo>
                  <a:lnTo>
                    <a:pt x="2480" y="559"/>
                  </a:lnTo>
                  <a:lnTo>
                    <a:pt x="2517" y="682"/>
                  </a:lnTo>
                  <a:lnTo>
                    <a:pt x="2548" y="792"/>
                  </a:lnTo>
                  <a:lnTo>
                    <a:pt x="2579" y="903"/>
                  </a:lnTo>
                  <a:lnTo>
                    <a:pt x="2603" y="989"/>
                  </a:lnTo>
                  <a:lnTo>
                    <a:pt x="2622" y="1063"/>
                  </a:lnTo>
                  <a:lnTo>
                    <a:pt x="2634" y="1112"/>
                  </a:lnTo>
                  <a:lnTo>
                    <a:pt x="2634" y="1124"/>
                  </a:lnTo>
                  <a:lnTo>
                    <a:pt x="2966" y="2145"/>
                  </a:lnTo>
                  <a:lnTo>
                    <a:pt x="0" y="2145"/>
                  </a:lnTo>
                  <a:lnTo>
                    <a:pt x="68" y="1862"/>
                  </a:lnTo>
                  <a:lnTo>
                    <a:pt x="111" y="1690"/>
                  </a:lnTo>
                  <a:lnTo>
                    <a:pt x="160" y="1505"/>
                  </a:lnTo>
                  <a:lnTo>
                    <a:pt x="222" y="1321"/>
                  </a:lnTo>
                  <a:lnTo>
                    <a:pt x="289" y="1137"/>
                  </a:lnTo>
                  <a:lnTo>
                    <a:pt x="369" y="965"/>
                  </a:lnTo>
                  <a:lnTo>
                    <a:pt x="462" y="817"/>
                  </a:lnTo>
                  <a:lnTo>
                    <a:pt x="529" y="737"/>
                  </a:lnTo>
                  <a:lnTo>
                    <a:pt x="616" y="676"/>
                  </a:lnTo>
                  <a:lnTo>
                    <a:pt x="714" y="627"/>
                  </a:lnTo>
                  <a:lnTo>
                    <a:pt x="819" y="577"/>
                  </a:lnTo>
                  <a:lnTo>
                    <a:pt x="923" y="540"/>
                  </a:lnTo>
                  <a:lnTo>
                    <a:pt x="1016" y="497"/>
                  </a:lnTo>
                  <a:lnTo>
                    <a:pt x="1114" y="454"/>
                  </a:lnTo>
                  <a:lnTo>
                    <a:pt x="1213" y="418"/>
                  </a:lnTo>
                  <a:lnTo>
                    <a:pt x="1305" y="393"/>
                  </a:lnTo>
                  <a:lnTo>
                    <a:pt x="1379" y="368"/>
                  </a:lnTo>
                  <a:lnTo>
                    <a:pt x="1434" y="356"/>
                  </a:lnTo>
                  <a:lnTo>
                    <a:pt x="1625" y="313"/>
                  </a:lnTo>
                  <a:lnTo>
                    <a:pt x="1809" y="252"/>
                  </a:lnTo>
                  <a:lnTo>
                    <a:pt x="1982" y="172"/>
                  </a:lnTo>
                  <a:lnTo>
                    <a:pt x="2062" y="129"/>
                  </a:lnTo>
                  <a:lnTo>
                    <a:pt x="2117" y="98"/>
                  </a:lnTo>
                  <a:lnTo>
                    <a:pt x="2166" y="61"/>
                  </a:lnTo>
                  <a:lnTo>
                    <a:pt x="2228" y="30"/>
                  </a:lnTo>
                  <a:lnTo>
                    <a:pt x="23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5" name="Freeform 183">
              <a:extLst>
                <a:ext uri="{FF2B5EF4-FFF2-40B4-BE49-F238E27FC236}">
                  <a16:creationId xmlns:a16="http://schemas.microsoft.com/office/drawing/2014/main" id="{79E104AC-EC43-4ACC-9F1B-098A0773566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63466" y="2306484"/>
              <a:ext cx="889003" cy="648237"/>
            </a:xfrm>
            <a:custGeom>
              <a:avLst/>
              <a:gdLst>
                <a:gd name="T0" fmla="*/ 787 w 2917"/>
                <a:gd name="T1" fmla="*/ 0 h 2127"/>
                <a:gd name="T2" fmla="*/ 800 w 2917"/>
                <a:gd name="T3" fmla="*/ 6 h 2127"/>
                <a:gd name="T4" fmla="*/ 843 w 2917"/>
                <a:gd name="T5" fmla="*/ 18 h 2127"/>
                <a:gd name="T6" fmla="*/ 898 w 2917"/>
                <a:gd name="T7" fmla="*/ 43 h 2127"/>
                <a:gd name="T8" fmla="*/ 978 w 2917"/>
                <a:gd name="T9" fmla="*/ 74 h 2127"/>
                <a:gd name="T10" fmla="*/ 1058 w 2917"/>
                <a:gd name="T11" fmla="*/ 105 h 2127"/>
                <a:gd name="T12" fmla="*/ 1151 w 2917"/>
                <a:gd name="T13" fmla="*/ 141 h 2127"/>
                <a:gd name="T14" fmla="*/ 1237 w 2917"/>
                <a:gd name="T15" fmla="*/ 172 h 2127"/>
                <a:gd name="T16" fmla="*/ 1317 w 2917"/>
                <a:gd name="T17" fmla="*/ 203 h 2127"/>
                <a:gd name="T18" fmla="*/ 1378 w 2917"/>
                <a:gd name="T19" fmla="*/ 227 h 2127"/>
                <a:gd name="T20" fmla="*/ 1427 w 2917"/>
                <a:gd name="T21" fmla="*/ 240 h 2127"/>
                <a:gd name="T22" fmla="*/ 1569 w 2917"/>
                <a:gd name="T23" fmla="*/ 295 h 2127"/>
                <a:gd name="T24" fmla="*/ 1711 w 2917"/>
                <a:gd name="T25" fmla="*/ 369 h 2127"/>
                <a:gd name="T26" fmla="*/ 1846 w 2917"/>
                <a:gd name="T27" fmla="*/ 449 h 2127"/>
                <a:gd name="T28" fmla="*/ 1975 w 2917"/>
                <a:gd name="T29" fmla="*/ 516 h 2127"/>
                <a:gd name="T30" fmla="*/ 1975 w 2917"/>
                <a:gd name="T31" fmla="*/ 522 h 2127"/>
                <a:gd name="T32" fmla="*/ 2104 w 2917"/>
                <a:gd name="T33" fmla="*/ 535 h 2127"/>
                <a:gd name="T34" fmla="*/ 2215 w 2917"/>
                <a:gd name="T35" fmla="*/ 578 h 2127"/>
                <a:gd name="T36" fmla="*/ 2320 w 2917"/>
                <a:gd name="T37" fmla="*/ 639 h 2127"/>
                <a:gd name="T38" fmla="*/ 2418 w 2917"/>
                <a:gd name="T39" fmla="*/ 719 h 2127"/>
                <a:gd name="T40" fmla="*/ 2498 w 2917"/>
                <a:gd name="T41" fmla="*/ 811 h 2127"/>
                <a:gd name="T42" fmla="*/ 2566 w 2917"/>
                <a:gd name="T43" fmla="*/ 916 h 2127"/>
                <a:gd name="T44" fmla="*/ 2627 w 2917"/>
                <a:gd name="T45" fmla="*/ 1033 h 2127"/>
                <a:gd name="T46" fmla="*/ 2671 w 2917"/>
                <a:gd name="T47" fmla="*/ 1149 h 2127"/>
                <a:gd name="T48" fmla="*/ 2707 w 2917"/>
                <a:gd name="T49" fmla="*/ 1266 h 2127"/>
                <a:gd name="T50" fmla="*/ 2806 w 2917"/>
                <a:gd name="T51" fmla="*/ 1690 h 2127"/>
                <a:gd name="T52" fmla="*/ 2917 w 2917"/>
                <a:gd name="T53" fmla="*/ 2127 h 2127"/>
                <a:gd name="T54" fmla="*/ 0 w 2917"/>
                <a:gd name="T55" fmla="*/ 2127 h 2127"/>
                <a:gd name="T56" fmla="*/ 55 w 2917"/>
                <a:gd name="T57" fmla="*/ 1998 h 2127"/>
                <a:gd name="T58" fmla="*/ 104 w 2917"/>
                <a:gd name="T59" fmla="*/ 1875 h 2127"/>
                <a:gd name="T60" fmla="*/ 154 w 2917"/>
                <a:gd name="T61" fmla="*/ 1764 h 2127"/>
                <a:gd name="T62" fmla="*/ 190 w 2917"/>
                <a:gd name="T63" fmla="*/ 1672 h 2127"/>
                <a:gd name="T64" fmla="*/ 227 w 2917"/>
                <a:gd name="T65" fmla="*/ 1598 h 2127"/>
                <a:gd name="T66" fmla="*/ 246 w 2917"/>
                <a:gd name="T67" fmla="*/ 1543 h 2127"/>
                <a:gd name="T68" fmla="*/ 277 w 2917"/>
                <a:gd name="T69" fmla="*/ 1475 h 2127"/>
                <a:gd name="T70" fmla="*/ 307 w 2917"/>
                <a:gd name="T71" fmla="*/ 1383 h 2127"/>
                <a:gd name="T72" fmla="*/ 350 w 2917"/>
                <a:gd name="T73" fmla="*/ 1272 h 2127"/>
                <a:gd name="T74" fmla="*/ 394 w 2917"/>
                <a:gd name="T75" fmla="*/ 1149 h 2127"/>
                <a:gd name="T76" fmla="*/ 443 w 2917"/>
                <a:gd name="T77" fmla="*/ 1014 h 2127"/>
                <a:gd name="T78" fmla="*/ 486 w 2917"/>
                <a:gd name="T79" fmla="*/ 873 h 2127"/>
                <a:gd name="T80" fmla="*/ 535 w 2917"/>
                <a:gd name="T81" fmla="*/ 731 h 2127"/>
                <a:gd name="T82" fmla="*/ 584 w 2917"/>
                <a:gd name="T83" fmla="*/ 590 h 2127"/>
                <a:gd name="T84" fmla="*/ 627 w 2917"/>
                <a:gd name="T85" fmla="*/ 461 h 2127"/>
                <a:gd name="T86" fmla="*/ 671 w 2917"/>
                <a:gd name="T87" fmla="*/ 332 h 2127"/>
                <a:gd name="T88" fmla="*/ 707 w 2917"/>
                <a:gd name="T89" fmla="*/ 227 h 2127"/>
                <a:gd name="T90" fmla="*/ 738 w 2917"/>
                <a:gd name="T91" fmla="*/ 129 h 2127"/>
                <a:gd name="T92" fmla="*/ 763 w 2917"/>
                <a:gd name="T93" fmla="*/ 61 h 2127"/>
                <a:gd name="T94" fmla="*/ 781 w 2917"/>
                <a:gd name="T95" fmla="*/ 18 h 2127"/>
                <a:gd name="T96" fmla="*/ 787 w 2917"/>
                <a:gd name="T97" fmla="*/ 0 h 2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917" h="2127">
                  <a:moveTo>
                    <a:pt x="787" y="0"/>
                  </a:moveTo>
                  <a:lnTo>
                    <a:pt x="800" y="6"/>
                  </a:lnTo>
                  <a:lnTo>
                    <a:pt x="843" y="18"/>
                  </a:lnTo>
                  <a:lnTo>
                    <a:pt x="898" y="43"/>
                  </a:lnTo>
                  <a:lnTo>
                    <a:pt x="978" y="74"/>
                  </a:lnTo>
                  <a:lnTo>
                    <a:pt x="1058" y="105"/>
                  </a:lnTo>
                  <a:lnTo>
                    <a:pt x="1151" y="141"/>
                  </a:lnTo>
                  <a:lnTo>
                    <a:pt x="1237" y="172"/>
                  </a:lnTo>
                  <a:lnTo>
                    <a:pt x="1317" y="203"/>
                  </a:lnTo>
                  <a:lnTo>
                    <a:pt x="1378" y="227"/>
                  </a:lnTo>
                  <a:lnTo>
                    <a:pt x="1427" y="240"/>
                  </a:lnTo>
                  <a:lnTo>
                    <a:pt x="1569" y="295"/>
                  </a:lnTo>
                  <a:lnTo>
                    <a:pt x="1711" y="369"/>
                  </a:lnTo>
                  <a:lnTo>
                    <a:pt x="1846" y="449"/>
                  </a:lnTo>
                  <a:lnTo>
                    <a:pt x="1975" y="516"/>
                  </a:lnTo>
                  <a:lnTo>
                    <a:pt x="1975" y="522"/>
                  </a:lnTo>
                  <a:lnTo>
                    <a:pt x="2104" y="535"/>
                  </a:lnTo>
                  <a:lnTo>
                    <a:pt x="2215" y="578"/>
                  </a:lnTo>
                  <a:lnTo>
                    <a:pt x="2320" y="639"/>
                  </a:lnTo>
                  <a:lnTo>
                    <a:pt x="2418" y="719"/>
                  </a:lnTo>
                  <a:lnTo>
                    <a:pt x="2498" y="811"/>
                  </a:lnTo>
                  <a:lnTo>
                    <a:pt x="2566" y="916"/>
                  </a:lnTo>
                  <a:lnTo>
                    <a:pt x="2627" y="1033"/>
                  </a:lnTo>
                  <a:lnTo>
                    <a:pt x="2671" y="1149"/>
                  </a:lnTo>
                  <a:lnTo>
                    <a:pt x="2707" y="1266"/>
                  </a:lnTo>
                  <a:lnTo>
                    <a:pt x="2806" y="1690"/>
                  </a:lnTo>
                  <a:lnTo>
                    <a:pt x="2917" y="2127"/>
                  </a:lnTo>
                  <a:lnTo>
                    <a:pt x="0" y="2127"/>
                  </a:lnTo>
                  <a:lnTo>
                    <a:pt x="55" y="1998"/>
                  </a:lnTo>
                  <a:lnTo>
                    <a:pt x="104" y="1875"/>
                  </a:lnTo>
                  <a:lnTo>
                    <a:pt x="154" y="1764"/>
                  </a:lnTo>
                  <a:lnTo>
                    <a:pt x="190" y="1672"/>
                  </a:lnTo>
                  <a:lnTo>
                    <a:pt x="227" y="1598"/>
                  </a:lnTo>
                  <a:lnTo>
                    <a:pt x="246" y="1543"/>
                  </a:lnTo>
                  <a:lnTo>
                    <a:pt x="277" y="1475"/>
                  </a:lnTo>
                  <a:lnTo>
                    <a:pt x="307" y="1383"/>
                  </a:lnTo>
                  <a:lnTo>
                    <a:pt x="350" y="1272"/>
                  </a:lnTo>
                  <a:lnTo>
                    <a:pt x="394" y="1149"/>
                  </a:lnTo>
                  <a:lnTo>
                    <a:pt x="443" y="1014"/>
                  </a:lnTo>
                  <a:lnTo>
                    <a:pt x="486" y="873"/>
                  </a:lnTo>
                  <a:lnTo>
                    <a:pt x="535" y="731"/>
                  </a:lnTo>
                  <a:lnTo>
                    <a:pt x="584" y="590"/>
                  </a:lnTo>
                  <a:lnTo>
                    <a:pt x="627" y="461"/>
                  </a:lnTo>
                  <a:lnTo>
                    <a:pt x="671" y="332"/>
                  </a:lnTo>
                  <a:lnTo>
                    <a:pt x="707" y="227"/>
                  </a:lnTo>
                  <a:lnTo>
                    <a:pt x="738" y="129"/>
                  </a:lnTo>
                  <a:lnTo>
                    <a:pt x="763" y="61"/>
                  </a:lnTo>
                  <a:lnTo>
                    <a:pt x="781" y="18"/>
                  </a:lnTo>
                  <a:lnTo>
                    <a:pt x="78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</p:grp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2632C4ED-E033-4867-9E23-A70FFBA47109}"/>
              </a:ext>
            </a:extLst>
          </p:cNvPr>
          <p:cNvCxnSpPr/>
          <p:nvPr/>
        </p:nvCxnSpPr>
        <p:spPr>
          <a:xfrm>
            <a:off x="3256447" y="2524074"/>
            <a:ext cx="2117065" cy="10476"/>
          </a:xfrm>
          <a:prstGeom prst="line">
            <a:avLst/>
          </a:prstGeom>
          <a:ln w="12700">
            <a:solidFill>
              <a:srgbClr val="016EBC"/>
            </a:solidFill>
            <a:prstDash val="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E0FC7178-AA7C-4DB3-AC24-3C01B686B8F8}"/>
              </a:ext>
            </a:extLst>
          </p:cNvPr>
          <p:cNvSpPr txBox="1"/>
          <p:nvPr/>
        </p:nvSpPr>
        <p:spPr>
          <a:xfrm>
            <a:off x="949649" y="1463081"/>
            <a:ext cx="31632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MY" b="1" dirty="0">
                <a:solidFill>
                  <a:srgbClr val="016EBC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Frontend Development</a:t>
            </a:r>
            <a:endParaRPr lang="en-MY" dirty="0">
              <a:solidFill>
                <a:srgbClr val="016EBC"/>
              </a:solidFill>
              <a:latin typeface="+mj-lt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r"/>
            <a:r>
              <a:rPr lang="ms-MY" dirty="0">
                <a:ea typeface="Open Sans" panose="020B0606030504020204" pitchFamily="34" charset="0"/>
                <a:cs typeface="Open Sans" panose="020B0606030504020204" pitchFamily="34" charset="0"/>
              </a:rPr>
              <a:t>React, Angular, Vue JS</a:t>
            </a:r>
            <a:endParaRPr lang="en-MY" dirty="0"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9F2682BE-D79D-4FB3-A33A-37F3AC57BC2A}"/>
              </a:ext>
            </a:extLst>
          </p:cNvPr>
          <p:cNvCxnSpPr/>
          <p:nvPr/>
        </p:nvCxnSpPr>
        <p:spPr>
          <a:xfrm>
            <a:off x="2875652" y="3884655"/>
            <a:ext cx="2117065" cy="10476"/>
          </a:xfrm>
          <a:prstGeom prst="line">
            <a:avLst/>
          </a:prstGeom>
          <a:ln w="12700">
            <a:solidFill>
              <a:srgbClr val="016EBC"/>
            </a:solidFill>
            <a:prstDash val="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288237AD-42AA-48B8-AF7C-C45CD22F7DFD}"/>
              </a:ext>
            </a:extLst>
          </p:cNvPr>
          <p:cNvSpPr txBox="1"/>
          <p:nvPr/>
        </p:nvSpPr>
        <p:spPr>
          <a:xfrm>
            <a:off x="-200704" y="2850658"/>
            <a:ext cx="37432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MY" b="1" dirty="0">
                <a:solidFill>
                  <a:srgbClr val="016EBC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Software Testing</a:t>
            </a:r>
            <a:endParaRPr lang="en-MY" dirty="0">
              <a:solidFill>
                <a:srgbClr val="016EBC"/>
              </a:solidFill>
              <a:latin typeface="+mj-lt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r"/>
            <a:r>
              <a:rPr lang="ms-MY" dirty="0">
                <a:ea typeface="Open Sans" panose="020B0606030504020204" pitchFamily="34" charset="0"/>
                <a:cs typeface="Open Sans" panose="020B0606030504020204" pitchFamily="34" charset="0"/>
              </a:rPr>
              <a:t>Automation Testing using Selenium, UFT, Rest Assured API Testing</a:t>
            </a:r>
            <a:endParaRPr lang="en-MY" dirty="0"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350A61BA-3D0E-467F-884D-936AE9BFBE5C}"/>
              </a:ext>
            </a:extLst>
          </p:cNvPr>
          <p:cNvCxnSpPr/>
          <p:nvPr/>
        </p:nvCxnSpPr>
        <p:spPr>
          <a:xfrm>
            <a:off x="6318395" y="1829058"/>
            <a:ext cx="2117065" cy="10476"/>
          </a:xfrm>
          <a:prstGeom prst="line">
            <a:avLst/>
          </a:prstGeom>
          <a:ln w="12700">
            <a:solidFill>
              <a:srgbClr val="016EBC"/>
            </a:solidFill>
            <a:prstDash val="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99ED5959-62A5-41A2-A78F-5827A46340B1}"/>
              </a:ext>
            </a:extLst>
          </p:cNvPr>
          <p:cNvSpPr txBox="1"/>
          <p:nvPr/>
        </p:nvSpPr>
        <p:spPr>
          <a:xfrm>
            <a:off x="7724366" y="763969"/>
            <a:ext cx="33288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b="1" dirty="0">
                <a:solidFill>
                  <a:srgbClr val="016EBC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Backend Development Framework</a:t>
            </a:r>
            <a:endParaRPr lang="en-MY" dirty="0">
              <a:solidFill>
                <a:srgbClr val="016EBC"/>
              </a:solidFill>
              <a:latin typeface="+mj-lt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ms-MY" dirty="0">
                <a:ea typeface="Open Sans" panose="020B0606030504020204" pitchFamily="34" charset="0"/>
                <a:cs typeface="Open Sans" panose="020B0606030504020204" pitchFamily="34" charset="0"/>
              </a:rPr>
              <a:t>.NET, Spring, Spring Boot, Django</a:t>
            </a:r>
            <a:endParaRPr lang="en-MY" dirty="0"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C5DEAD81-AB90-4D3F-BEE6-18988739B13F}"/>
              </a:ext>
            </a:extLst>
          </p:cNvPr>
          <p:cNvCxnSpPr/>
          <p:nvPr/>
        </p:nvCxnSpPr>
        <p:spPr>
          <a:xfrm>
            <a:off x="6648741" y="4911018"/>
            <a:ext cx="2117065" cy="10476"/>
          </a:xfrm>
          <a:prstGeom prst="line">
            <a:avLst/>
          </a:prstGeom>
          <a:ln w="12700">
            <a:solidFill>
              <a:srgbClr val="016EBC"/>
            </a:solidFill>
            <a:prstDash val="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725E2F5E-EB9B-4E56-99B5-86B0DA497B6F}"/>
              </a:ext>
            </a:extLst>
          </p:cNvPr>
          <p:cNvSpPr txBox="1"/>
          <p:nvPr/>
        </p:nvSpPr>
        <p:spPr>
          <a:xfrm>
            <a:off x="8291743" y="4217806"/>
            <a:ext cx="31059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b="1" dirty="0">
                <a:solidFill>
                  <a:srgbClr val="016EBC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Programming Languages</a:t>
            </a:r>
            <a:endParaRPr lang="en-MY" dirty="0">
              <a:solidFill>
                <a:srgbClr val="016EBC"/>
              </a:solidFill>
              <a:latin typeface="+mj-lt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ms-MY" dirty="0">
                <a:ea typeface="Open Sans" panose="020B0606030504020204" pitchFamily="34" charset="0"/>
                <a:cs typeface="Open Sans" panose="020B0606030504020204" pitchFamily="34" charset="0"/>
              </a:rPr>
              <a:t>Java, Python, C#, VB, C, C++</a:t>
            </a:r>
            <a:endParaRPr lang="en-MY" dirty="0"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5770289-06C6-4BF0-9E0D-717F833C9729}"/>
              </a:ext>
            </a:extLst>
          </p:cNvPr>
          <p:cNvSpPr txBox="1">
            <a:spLocks/>
          </p:cNvSpPr>
          <p:nvPr/>
        </p:nvSpPr>
        <p:spPr>
          <a:xfrm>
            <a:off x="387253" y="285226"/>
            <a:ext cx="7904490" cy="5296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defTabSz="914400">
              <a:lnSpc>
                <a:spcPct val="90000"/>
              </a:lnSpc>
              <a:spcBef>
                <a:spcPct val="0"/>
              </a:spcBef>
              <a:buNone/>
              <a:defRPr sz="3000" b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My Technical Skills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D6DE38-FF0D-4239-AB95-6DAB0969C09C}"/>
              </a:ext>
            </a:extLst>
          </p:cNvPr>
          <p:cNvSpPr txBox="1"/>
          <p:nvPr/>
        </p:nvSpPr>
        <p:spPr>
          <a:xfrm>
            <a:off x="6911005" y="6454624"/>
            <a:ext cx="911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Skills</a:t>
            </a:r>
          </a:p>
        </p:txBody>
      </p:sp>
      <p:sp>
        <p:nvSpPr>
          <p:cNvPr id="2" name="Arc 1">
            <a:extLst>
              <a:ext uri="{FF2B5EF4-FFF2-40B4-BE49-F238E27FC236}">
                <a16:creationId xmlns:a16="http://schemas.microsoft.com/office/drawing/2014/main" id="{7757A9A5-F29C-5E33-FA55-15B8E51CF777}"/>
              </a:ext>
            </a:extLst>
          </p:cNvPr>
          <p:cNvSpPr/>
          <p:nvPr/>
        </p:nvSpPr>
        <p:spPr>
          <a:xfrm rot="10524919">
            <a:off x="5292554" y="2514762"/>
            <a:ext cx="1674890" cy="1674888"/>
          </a:xfrm>
          <a:prstGeom prst="arc">
            <a:avLst>
              <a:gd name="adj1" fmla="val 15567242"/>
              <a:gd name="adj2" fmla="val 9879123"/>
            </a:avLst>
          </a:prstGeom>
          <a:noFill/>
          <a:ln w="127000" cap="rnd">
            <a:solidFill>
              <a:srgbClr val="016E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CCC9E22-6F63-F635-98AE-6967158E8A95}"/>
              </a:ext>
            </a:extLst>
          </p:cNvPr>
          <p:cNvCxnSpPr/>
          <p:nvPr/>
        </p:nvCxnSpPr>
        <p:spPr>
          <a:xfrm>
            <a:off x="6973779" y="3240868"/>
            <a:ext cx="2117065" cy="10476"/>
          </a:xfrm>
          <a:prstGeom prst="line">
            <a:avLst/>
          </a:prstGeom>
          <a:ln w="12700">
            <a:solidFill>
              <a:srgbClr val="016EBC"/>
            </a:solidFill>
            <a:prstDash val="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6DB2BE6-BDFB-E960-AEC8-5332C3D42696}"/>
              </a:ext>
            </a:extLst>
          </p:cNvPr>
          <p:cNvSpPr txBox="1"/>
          <p:nvPr/>
        </p:nvSpPr>
        <p:spPr>
          <a:xfrm>
            <a:off x="8518473" y="2176550"/>
            <a:ext cx="34771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b="1" dirty="0">
                <a:solidFill>
                  <a:srgbClr val="016EBC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Tools</a:t>
            </a:r>
            <a:endParaRPr lang="en-MY" dirty="0">
              <a:solidFill>
                <a:srgbClr val="016EBC"/>
              </a:solidFill>
              <a:latin typeface="+mj-lt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ms-MY" dirty="0">
                <a:ea typeface="Open Sans" panose="020B0606030504020204" pitchFamily="34" charset="0"/>
                <a:cs typeface="Open Sans" panose="020B0606030504020204" pitchFamily="34" charset="0"/>
              </a:rPr>
              <a:t>JIRA, GIT, GIT Hub, Jenkins, Photoshop, MS Project, Confluence</a:t>
            </a:r>
            <a:endParaRPr lang="en-MY" dirty="0"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BE4D1A0-3F8E-FAFF-B809-80F64BECB84B}"/>
              </a:ext>
            </a:extLst>
          </p:cNvPr>
          <p:cNvSpPr/>
          <p:nvPr/>
        </p:nvSpPr>
        <p:spPr>
          <a:xfrm rot="18657560">
            <a:off x="4179294" y="1401145"/>
            <a:ext cx="3897728" cy="3831420"/>
          </a:xfrm>
          <a:prstGeom prst="ellipse">
            <a:avLst/>
          </a:prstGeom>
          <a:noFill/>
          <a:ln w="127000">
            <a:solidFill>
              <a:schemeClr val="bg1">
                <a:lumMod val="85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c 8">
            <a:extLst>
              <a:ext uri="{FF2B5EF4-FFF2-40B4-BE49-F238E27FC236}">
                <a16:creationId xmlns:a16="http://schemas.microsoft.com/office/drawing/2014/main" id="{6086997D-A982-2201-812E-EC3E478BF1BF}"/>
              </a:ext>
            </a:extLst>
          </p:cNvPr>
          <p:cNvSpPr/>
          <p:nvPr/>
        </p:nvSpPr>
        <p:spPr>
          <a:xfrm rot="286894">
            <a:off x="4205493" y="1346716"/>
            <a:ext cx="3831420" cy="3897728"/>
          </a:xfrm>
          <a:prstGeom prst="arc">
            <a:avLst>
              <a:gd name="adj1" fmla="val 12323792"/>
              <a:gd name="adj2" fmla="val 5736753"/>
            </a:avLst>
          </a:prstGeom>
          <a:noFill/>
          <a:ln w="127000" cap="rnd">
            <a:solidFill>
              <a:srgbClr val="016E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D775EF3-94CD-278C-65AF-A75474C359FB}"/>
              </a:ext>
            </a:extLst>
          </p:cNvPr>
          <p:cNvCxnSpPr/>
          <p:nvPr/>
        </p:nvCxnSpPr>
        <p:spPr>
          <a:xfrm>
            <a:off x="3451134" y="5182147"/>
            <a:ext cx="2117065" cy="10476"/>
          </a:xfrm>
          <a:prstGeom prst="line">
            <a:avLst/>
          </a:prstGeom>
          <a:ln w="12700">
            <a:solidFill>
              <a:srgbClr val="016EBC"/>
            </a:solidFill>
            <a:prstDash val="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8D809DD-40D3-D133-7283-B3F36ACB1832}"/>
              </a:ext>
            </a:extLst>
          </p:cNvPr>
          <p:cNvSpPr txBox="1"/>
          <p:nvPr/>
        </p:nvSpPr>
        <p:spPr>
          <a:xfrm>
            <a:off x="375570" y="4460899"/>
            <a:ext cx="3743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MY" b="1" dirty="0">
                <a:solidFill>
                  <a:srgbClr val="016EBC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Database</a:t>
            </a:r>
            <a:endParaRPr lang="en-MY" dirty="0">
              <a:solidFill>
                <a:srgbClr val="016EBC"/>
              </a:solidFill>
              <a:latin typeface="+mj-lt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r"/>
            <a:r>
              <a:rPr lang="ms-MY" dirty="0">
                <a:ea typeface="Open Sans" panose="020B0606030504020204" pitchFamily="34" charset="0"/>
                <a:cs typeface="Open Sans" panose="020B0606030504020204" pitchFamily="34" charset="0"/>
              </a:rPr>
              <a:t>Oracle, Ms Sql, My Sql, Teradata</a:t>
            </a:r>
            <a:endParaRPr lang="en-MY" dirty="0"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45209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165844D9-4436-4B20-B617-6B00002C0ACB}"/>
              </a:ext>
            </a:extLst>
          </p:cNvPr>
          <p:cNvSpPr/>
          <p:nvPr/>
        </p:nvSpPr>
        <p:spPr>
          <a:xfrm>
            <a:off x="-4884821" y="5943599"/>
            <a:ext cx="26384902" cy="915935"/>
          </a:xfrm>
          <a:custGeom>
            <a:avLst/>
            <a:gdLst>
              <a:gd name="connsiteX0" fmla="*/ 0 w 23501720"/>
              <a:gd name="connsiteY0" fmla="*/ 0 h 915935"/>
              <a:gd name="connsiteX1" fmla="*/ 4804126 w 23501720"/>
              <a:gd name="connsiteY1" fmla="*/ 0 h 915935"/>
              <a:gd name="connsiteX2" fmla="*/ 4804126 w 23501720"/>
              <a:gd name="connsiteY2" fmla="*/ 1534 h 915935"/>
              <a:gd name="connsiteX3" fmla="*/ 11474216 w 23501720"/>
              <a:gd name="connsiteY3" fmla="*/ 1534 h 915935"/>
              <a:gd name="connsiteX4" fmla="*/ 12468423 w 23501720"/>
              <a:gd name="connsiteY4" fmla="*/ 490927 h 915935"/>
              <a:gd name="connsiteX5" fmla="*/ 13462631 w 23501720"/>
              <a:gd name="connsiteY5" fmla="*/ 1534 h 915935"/>
              <a:gd name="connsiteX6" fmla="*/ 23501720 w 23501720"/>
              <a:gd name="connsiteY6" fmla="*/ 1534 h 915935"/>
              <a:gd name="connsiteX7" fmla="*/ 23501720 w 23501720"/>
              <a:gd name="connsiteY7" fmla="*/ 521319 h 915935"/>
              <a:gd name="connsiteX8" fmla="*/ 23501720 w 23501720"/>
              <a:gd name="connsiteY8" fmla="*/ 537396 h 915935"/>
              <a:gd name="connsiteX9" fmla="*/ 23501720 w 23501720"/>
              <a:gd name="connsiteY9" fmla="*/ 915935 h 915935"/>
              <a:gd name="connsiteX10" fmla="*/ 4352661 w 23501720"/>
              <a:gd name="connsiteY10" fmla="*/ 915935 h 915935"/>
              <a:gd name="connsiteX11" fmla="*/ 4352661 w 23501720"/>
              <a:gd name="connsiteY11" fmla="*/ 914402 h 915935"/>
              <a:gd name="connsiteX12" fmla="*/ 0 w 23501720"/>
              <a:gd name="connsiteY12" fmla="*/ 914402 h 915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501720" h="915935">
                <a:moveTo>
                  <a:pt x="0" y="0"/>
                </a:moveTo>
                <a:lnTo>
                  <a:pt x="4804126" y="0"/>
                </a:lnTo>
                <a:lnTo>
                  <a:pt x="4804126" y="1534"/>
                </a:lnTo>
                <a:lnTo>
                  <a:pt x="11474216" y="1534"/>
                </a:lnTo>
                <a:cubicBezTo>
                  <a:pt x="11875392" y="2110"/>
                  <a:pt x="11957079" y="495679"/>
                  <a:pt x="12468423" y="490927"/>
                </a:cubicBezTo>
                <a:cubicBezTo>
                  <a:pt x="12979768" y="486176"/>
                  <a:pt x="13057784" y="2110"/>
                  <a:pt x="13462631" y="1534"/>
                </a:cubicBezTo>
                <a:lnTo>
                  <a:pt x="23501720" y="1534"/>
                </a:lnTo>
                <a:lnTo>
                  <a:pt x="23501720" y="521319"/>
                </a:lnTo>
                <a:lnTo>
                  <a:pt x="23501720" y="537396"/>
                </a:lnTo>
                <a:lnTo>
                  <a:pt x="23501720" y="915935"/>
                </a:lnTo>
                <a:lnTo>
                  <a:pt x="4352661" y="915935"/>
                </a:lnTo>
                <a:lnTo>
                  <a:pt x="4352661" y="914402"/>
                </a:lnTo>
                <a:lnTo>
                  <a:pt x="0" y="914402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30474A76-3CC6-4754-A555-DA5FE0BD0414}"/>
              </a:ext>
            </a:extLst>
          </p:cNvPr>
          <p:cNvGrpSpPr/>
          <p:nvPr/>
        </p:nvGrpSpPr>
        <p:grpSpPr>
          <a:xfrm>
            <a:off x="8652297" y="5310563"/>
            <a:ext cx="914400" cy="914400"/>
            <a:chOff x="6300708" y="7157711"/>
            <a:chExt cx="914400" cy="914400"/>
          </a:xfrm>
          <a:solidFill>
            <a:srgbClr val="0070C0"/>
          </a:solidFill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EA56D0DA-1AA3-49BC-8EB7-C13DFBBF1039}"/>
                </a:ext>
              </a:extLst>
            </p:cNvPr>
            <p:cNvSpPr/>
            <p:nvPr/>
          </p:nvSpPr>
          <p:spPr>
            <a:xfrm>
              <a:off x="6300708" y="7157711"/>
              <a:ext cx="914400" cy="914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6" name="Graphic 55" descr="Bar graph with upward trend">
              <a:extLst>
                <a:ext uri="{FF2B5EF4-FFF2-40B4-BE49-F238E27FC236}">
                  <a16:creationId xmlns:a16="http://schemas.microsoft.com/office/drawing/2014/main" id="{E084110A-A1B2-4A25-A79A-32E3E92752F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483588" y="7354956"/>
              <a:ext cx="548640" cy="548640"/>
            </a:xfrm>
            <a:prstGeom prst="rect">
              <a:avLst/>
            </a:prstGeom>
          </p:spPr>
        </p:pic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523F8BB0-C8A8-4715-9EE0-7B2D98A2C449}"/>
              </a:ext>
            </a:extLst>
          </p:cNvPr>
          <p:cNvGrpSpPr/>
          <p:nvPr/>
        </p:nvGrpSpPr>
        <p:grpSpPr>
          <a:xfrm>
            <a:off x="6728125" y="7157711"/>
            <a:ext cx="914400" cy="914400"/>
            <a:chOff x="4836225" y="7157711"/>
            <a:chExt cx="914400" cy="914400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AC60B16A-71E3-406F-A758-5D9A526D9CA2}"/>
                </a:ext>
              </a:extLst>
            </p:cNvPr>
            <p:cNvSpPr/>
            <p:nvPr/>
          </p:nvSpPr>
          <p:spPr>
            <a:xfrm>
              <a:off x="4836225" y="7157711"/>
              <a:ext cx="914400" cy="914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8" name="Graphic 57" descr="Blockchain">
              <a:extLst>
                <a:ext uri="{FF2B5EF4-FFF2-40B4-BE49-F238E27FC236}">
                  <a16:creationId xmlns:a16="http://schemas.microsoft.com/office/drawing/2014/main" id="{8BDEC5FA-CEA0-4623-B05E-2A5B49B67B6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019105" y="7354956"/>
              <a:ext cx="548640" cy="548640"/>
            </a:xfrm>
            <a:prstGeom prst="rect">
              <a:avLst/>
            </a:prstGeom>
          </p:spPr>
        </p:pic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90D2E63D-B595-466B-9EAD-CF3C48842906}"/>
              </a:ext>
            </a:extLst>
          </p:cNvPr>
          <p:cNvGrpSpPr/>
          <p:nvPr/>
        </p:nvGrpSpPr>
        <p:grpSpPr>
          <a:xfrm>
            <a:off x="4803953" y="7157711"/>
            <a:ext cx="914400" cy="914400"/>
            <a:chOff x="3371742" y="7157711"/>
            <a:chExt cx="914400" cy="914400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AA194E36-24B7-46CD-9F5E-4F251F9562AE}"/>
                </a:ext>
              </a:extLst>
            </p:cNvPr>
            <p:cNvSpPr/>
            <p:nvPr/>
          </p:nvSpPr>
          <p:spPr>
            <a:xfrm>
              <a:off x="3371742" y="7157711"/>
              <a:ext cx="914400" cy="914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0" name="Graphic 59" descr="Boardroom">
              <a:extLst>
                <a:ext uri="{FF2B5EF4-FFF2-40B4-BE49-F238E27FC236}">
                  <a16:creationId xmlns:a16="http://schemas.microsoft.com/office/drawing/2014/main" id="{D48FDBEF-8A31-48F7-AADC-33FAF5A296D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554622" y="7354956"/>
              <a:ext cx="548640" cy="548640"/>
            </a:xfrm>
            <a:prstGeom prst="rect">
              <a:avLst/>
            </a:prstGeom>
          </p:spPr>
        </p:pic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A229E06F-FCF0-4BD9-BFA8-49EAB5957C2C}"/>
              </a:ext>
            </a:extLst>
          </p:cNvPr>
          <p:cNvGrpSpPr/>
          <p:nvPr/>
        </p:nvGrpSpPr>
        <p:grpSpPr>
          <a:xfrm>
            <a:off x="10576470" y="7157711"/>
            <a:ext cx="914400" cy="914400"/>
            <a:chOff x="7765189" y="7157711"/>
            <a:chExt cx="914400" cy="914400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B21333F9-8B9E-4396-877D-31AC9FE61136}"/>
                </a:ext>
              </a:extLst>
            </p:cNvPr>
            <p:cNvSpPr/>
            <p:nvPr/>
          </p:nvSpPr>
          <p:spPr>
            <a:xfrm>
              <a:off x="7765189" y="7157711"/>
              <a:ext cx="914400" cy="914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4" name="Graphic 63" descr="Blog">
              <a:extLst>
                <a:ext uri="{FF2B5EF4-FFF2-40B4-BE49-F238E27FC236}">
                  <a16:creationId xmlns:a16="http://schemas.microsoft.com/office/drawing/2014/main" id="{C3AB31D1-BBB0-42B1-B21F-CF7EB50136F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/>
          </p:blipFill>
          <p:spPr>
            <a:xfrm>
              <a:off x="7948069" y="7354956"/>
              <a:ext cx="548640" cy="548640"/>
            </a:xfrm>
            <a:prstGeom prst="rect">
              <a:avLst/>
            </a:prstGeom>
          </p:spPr>
        </p:pic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C7607AB2-2B5E-4504-B471-651761A7AD06}"/>
              </a:ext>
            </a:extLst>
          </p:cNvPr>
          <p:cNvGrpSpPr/>
          <p:nvPr/>
        </p:nvGrpSpPr>
        <p:grpSpPr>
          <a:xfrm>
            <a:off x="634444" y="7157711"/>
            <a:ext cx="914400" cy="914400"/>
            <a:chOff x="442776" y="5310563"/>
            <a:chExt cx="914400" cy="914400"/>
          </a:xfrm>
          <a:solidFill>
            <a:srgbClr val="0070C0"/>
          </a:solidFill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ED0F05B1-4406-4F99-93D5-5B79631371F9}"/>
                </a:ext>
              </a:extLst>
            </p:cNvPr>
            <p:cNvSpPr/>
            <p:nvPr/>
          </p:nvSpPr>
          <p:spPr>
            <a:xfrm>
              <a:off x="442776" y="5310563"/>
              <a:ext cx="914400" cy="914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5" name="Graphic 64" descr="Checklist">
              <a:extLst>
                <a:ext uri="{FF2B5EF4-FFF2-40B4-BE49-F238E27FC236}">
                  <a16:creationId xmlns:a16="http://schemas.microsoft.com/office/drawing/2014/main" id="{B45794AE-D3C9-4B8D-BA2F-5181ED6F2A4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42331" y="5507808"/>
              <a:ext cx="548640" cy="548640"/>
            </a:xfrm>
            <a:prstGeom prst="rect">
              <a:avLst/>
            </a:prstGeom>
          </p:spPr>
        </p:pic>
      </p:grpSp>
      <p:pic>
        <p:nvPicPr>
          <p:cNvPr id="44" name="Graphic 43" descr="Bar graph with upward trend">
            <a:hlinkClick r:id="rId12" action="ppaction://hlinksldjump"/>
            <a:extLst>
              <a:ext uri="{FF2B5EF4-FFF2-40B4-BE49-F238E27FC236}">
                <a16:creationId xmlns:a16="http://schemas.microsoft.com/office/drawing/2014/main" id="{3AAD9D8A-13C4-4ABD-BE51-0D9C5A9F76A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835177" y="6135517"/>
            <a:ext cx="548640" cy="548640"/>
          </a:xfrm>
          <a:prstGeom prst="rect">
            <a:avLst/>
          </a:prstGeom>
        </p:spPr>
      </p:pic>
      <p:pic>
        <p:nvPicPr>
          <p:cNvPr id="46" name="Graphic 45" descr="Blockchain">
            <a:hlinkClick r:id="rId15" action="ppaction://hlinksldjump"/>
            <a:extLst>
              <a:ext uri="{FF2B5EF4-FFF2-40B4-BE49-F238E27FC236}">
                <a16:creationId xmlns:a16="http://schemas.microsoft.com/office/drawing/2014/main" id="{375EFF0D-6B90-4517-9EAD-0CCDB831FB3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911005" y="6135517"/>
            <a:ext cx="548640" cy="548640"/>
          </a:xfrm>
          <a:prstGeom prst="rect">
            <a:avLst/>
          </a:prstGeom>
        </p:spPr>
      </p:pic>
      <p:pic>
        <p:nvPicPr>
          <p:cNvPr id="48" name="Graphic 47" descr="Boardroom">
            <a:hlinkClick r:id="rId18" action="ppaction://hlinksldjump"/>
            <a:extLst>
              <a:ext uri="{FF2B5EF4-FFF2-40B4-BE49-F238E27FC236}">
                <a16:creationId xmlns:a16="http://schemas.microsoft.com/office/drawing/2014/main" id="{B1116C9D-8128-4EE3-80B2-F002CEB7CB7B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4986833" y="6135517"/>
            <a:ext cx="548640" cy="548640"/>
          </a:xfrm>
          <a:prstGeom prst="rect">
            <a:avLst/>
          </a:prstGeom>
        </p:spPr>
      </p:pic>
      <p:pic>
        <p:nvPicPr>
          <p:cNvPr id="50" name="Graphic 49" descr="Books">
            <a:hlinkClick r:id="rId21" action="ppaction://hlinksldjump"/>
            <a:extLst>
              <a:ext uri="{FF2B5EF4-FFF2-40B4-BE49-F238E27FC236}">
                <a16:creationId xmlns:a16="http://schemas.microsoft.com/office/drawing/2014/main" id="{B4F103F2-0C51-4C60-9B0F-CA2887E4278B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062661" y="6109675"/>
            <a:ext cx="548640" cy="548640"/>
          </a:xfrm>
          <a:prstGeom prst="rect">
            <a:avLst/>
          </a:prstGeom>
        </p:spPr>
      </p:pic>
      <p:pic>
        <p:nvPicPr>
          <p:cNvPr id="52" name="Graphic 51" descr="Checklist">
            <a:hlinkClick r:id="rId24" action="ppaction://hlinksldjump"/>
            <a:extLst>
              <a:ext uri="{FF2B5EF4-FFF2-40B4-BE49-F238E27FC236}">
                <a16:creationId xmlns:a16="http://schemas.microsoft.com/office/drawing/2014/main" id="{631C6B09-35BE-4DAA-A7B3-B34E3F628B51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833999" y="6126797"/>
            <a:ext cx="548640" cy="548640"/>
          </a:xfrm>
          <a:prstGeom prst="rect">
            <a:avLst/>
          </a:prstGeom>
        </p:spPr>
      </p:pic>
      <p:pic>
        <p:nvPicPr>
          <p:cNvPr id="54" name="Graphic 53" descr="Blog">
            <a:hlinkClick r:id="rId12" action="ppaction://hlinksldjump"/>
            <a:extLst>
              <a:ext uri="{FF2B5EF4-FFF2-40B4-BE49-F238E27FC236}">
                <a16:creationId xmlns:a16="http://schemas.microsoft.com/office/drawing/2014/main" id="{96210811-5627-4605-8830-988EFF5BFFE1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rcRect/>
          <a:stretch/>
        </p:blipFill>
        <p:spPr>
          <a:xfrm>
            <a:off x="10759350" y="6135517"/>
            <a:ext cx="548640" cy="548640"/>
          </a:xfrm>
          <a:prstGeom prst="rect">
            <a:avLst/>
          </a:prstGeom>
        </p:spPr>
      </p:pic>
      <p:grpSp>
        <p:nvGrpSpPr>
          <p:cNvPr id="69" name="Group 68">
            <a:extLst>
              <a:ext uri="{FF2B5EF4-FFF2-40B4-BE49-F238E27FC236}">
                <a16:creationId xmlns:a16="http://schemas.microsoft.com/office/drawing/2014/main" id="{D17CF1D6-9CB0-44DC-929F-8C5FBCECBFDF}"/>
              </a:ext>
            </a:extLst>
          </p:cNvPr>
          <p:cNvGrpSpPr/>
          <p:nvPr/>
        </p:nvGrpSpPr>
        <p:grpSpPr>
          <a:xfrm>
            <a:off x="2879781" y="7157711"/>
            <a:ext cx="914400" cy="914400"/>
            <a:chOff x="1907259" y="7157711"/>
            <a:chExt cx="914400" cy="914400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8159C543-EBE4-4A72-95C9-FA63C0C20D19}"/>
                </a:ext>
              </a:extLst>
            </p:cNvPr>
            <p:cNvSpPr/>
            <p:nvPr/>
          </p:nvSpPr>
          <p:spPr>
            <a:xfrm>
              <a:off x="1907259" y="7157711"/>
              <a:ext cx="914400" cy="914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2" name="Graphic 61" descr="Books">
              <a:extLst>
                <a:ext uri="{FF2B5EF4-FFF2-40B4-BE49-F238E27FC236}">
                  <a16:creationId xmlns:a16="http://schemas.microsoft.com/office/drawing/2014/main" id="{09CFE27A-7EF8-4B8F-8B07-6F40FFA0F2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p:blipFill>
          <p:spPr>
            <a:xfrm>
              <a:off x="2090139" y="7354956"/>
              <a:ext cx="548640" cy="548640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4D2E7F2-3744-47DE-9E81-618C3E1E92C1}"/>
              </a:ext>
            </a:extLst>
          </p:cNvPr>
          <p:cNvGrpSpPr/>
          <p:nvPr/>
        </p:nvGrpSpPr>
        <p:grpSpPr>
          <a:xfrm>
            <a:off x="1" y="1137858"/>
            <a:ext cx="12192000" cy="1920240"/>
            <a:chOff x="-2097" y="1988692"/>
            <a:chExt cx="10714380" cy="1920240"/>
          </a:xfrm>
        </p:grpSpPr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B1B4B77A-5E88-4ADD-8B3C-3A8706B1C3D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6001"/>
            <a:stretch/>
          </p:blipFill>
          <p:spPr>
            <a:xfrm>
              <a:off x="-2097" y="1988692"/>
              <a:ext cx="10670098" cy="1920240"/>
            </a:xfrm>
            <a:prstGeom prst="rect">
              <a:avLst/>
            </a:prstGeom>
            <a:solidFill>
              <a:schemeClr val="bg1">
                <a:alpha val="21000"/>
              </a:schemeClr>
            </a:solidFill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A4ECDF7-B118-401C-AC4B-7AE47223C5A6}"/>
                </a:ext>
              </a:extLst>
            </p:cNvPr>
            <p:cNvSpPr/>
            <p:nvPr/>
          </p:nvSpPr>
          <p:spPr>
            <a:xfrm>
              <a:off x="-2097" y="1988692"/>
              <a:ext cx="10714380" cy="1920240"/>
            </a:xfrm>
            <a:prstGeom prst="rect">
              <a:avLst/>
            </a:prstGeom>
            <a:solidFill>
              <a:srgbClr val="0070C0">
                <a:alpha val="86000"/>
              </a:srgbClr>
            </a:solidFill>
            <a:ln>
              <a:noFill/>
            </a:ln>
            <a:effectLst>
              <a:outerShdw blurRad="3810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en-US"/>
            </a:p>
          </p:txBody>
        </p:sp>
      </p:grpSp>
      <p:pic>
        <p:nvPicPr>
          <p:cNvPr id="33" name="Graphic 32" descr="Medal">
            <a:extLst>
              <a:ext uri="{FF2B5EF4-FFF2-40B4-BE49-F238E27FC236}">
                <a16:creationId xmlns:a16="http://schemas.microsoft.com/office/drawing/2014/main" id="{54B92F51-6232-435E-96D5-3E16F13D3A6E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529862" y="1448260"/>
            <a:ext cx="624944" cy="627538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pic>
        <p:nvPicPr>
          <p:cNvPr id="35" name="Graphic 34" descr="Handshake">
            <a:extLst>
              <a:ext uri="{FF2B5EF4-FFF2-40B4-BE49-F238E27FC236}">
                <a16:creationId xmlns:a16="http://schemas.microsoft.com/office/drawing/2014/main" id="{4F3D4B94-8B4B-4757-BE09-03B4520A167B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4316585" y="1448260"/>
            <a:ext cx="624944" cy="627538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pic>
        <p:nvPicPr>
          <p:cNvPr id="37" name="Graphic 36" descr="Life ring">
            <a:extLst>
              <a:ext uri="{FF2B5EF4-FFF2-40B4-BE49-F238E27FC236}">
                <a16:creationId xmlns:a16="http://schemas.microsoft.com/office/drawing/2014/main" id="{B6F104D6-7F12-4A7E-8AB2-E950ED0BE1F8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7129814" y="1448260"/>
            <a:ext cx="624944" cy="627538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6D6DC466-A677-4748-B0E5-FDE39017DB2D}"/>
              </a:ext>
            </a:extLst>
          </p:cNvPr>
          <p:cNvSpPr txBox="1"/>
          <p:nvPr/>
        </p:nvSpPr>
        <p:spPr>
          <a:xfrm>
            <a:off x="1004771" y="2475243"/>
            <a:ext cx="18344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Accolades Won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EFB90F4-FEED-4992-9512-3EC3ACE5730A}"/>
              </a:ext>
            </a:extLst>
          </p:cNvPr>
          <p:cNvSpPr txBox="1"/>
          <p:nvPr/>
        </p:nvSpPr>
        <p:spPr>
          <a:xfrm>
            <a:off x="3595370" y="2461989"/>
            <a:ext cx="19656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Professionals Trained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1B50F32-6DD7-4801-8D12-484B28FABEC2}"/>
              </a:ext>
            </a:extLst>
          </p:cNvPr>
          <p:cNvSpPr txBox="1"/>
          <p:nvPr/>
        </p:nvSpPr>
        <p:spPr>
          <a:xfrm>
            <a:off x="6571468" y="2461989"/>
            <a:ext cx="18344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Years of Experience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186FFE3-7877-4F2A-9E98-66DA693F1945}"/>
              </a:ext>
            </a:extLst>
          </p:cNvPr>
          <p:cNvSpPr txBox="1"/>
          <p:nvPr/>
        </p:nvSpPr>
        <p:spPr>
          <a:xfrm>
            <a:off x="9162067" y="2461989"/>
            <a:ext cx="18344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Clients served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76C015C-862F-4E80-8726-46EE68BF8604}"/>
              </a:ext>
            </a:extLst>
          </p:cNvPr>
          <p:cNvSpPr txBox="1"/>
          <p:nvPr/>
        </p:nvSpPr>
        <p:spPr>
          <a:xfrm>
            <a:off x="1505704" y="2106706"/>
            <a:ext cx="6730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6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7675480-B5A2-486D-8E8A-75FF5AD2321D}"/>
              </a:ext>
            </a:extLst>
          </p:cNvPr>
          <p:cNvSpPr txBox="1"/>
          <p:nvPr/>
        </p:nvSpPr>
        <p:spPr>
          <a:xfrm>
            <a:off x="3988387" y="2100744"/>
            <a:ext cx="12813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1500 +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82CA9CC-C7B1-41E3-9B50-BBCB94487EAC}"/>
              </a:ext>
            </a:extLst>
          </p:cNvPr>
          <p:cNvSpPr txBox="1"/>
          <p:nvPr/>
        </p:nvSpPr>
        <p:spPr>
          <a:xfrm>
            <a:off x="7112285" y="2080865"/>
            <a:ext cx="6730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13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3554C8A-4044-4B04-B0A4-6B78B91E0CDE}"/>
              </a:ext>
            </a:extLst>
          </p:cNvPr>
          <p:cNvSpPr txBox="1"/>
          <p:nvPr/>
        </p:nvSpPr>
        <p:spPr>
          <a:xfrm>
            <a:off x="9670959" y="2100745"/>
            <a:ext cx="6730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9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A28CE1C-42D6-48A0-97A8-3D6C550DBA90}"/>
              </a:ext>
            </a:extLst>
          </p:cNvPr>
          <p:cNvSpPr txBox="1"/>
          <p:nvPr/>
        </p:nvSpPr>
        <p:spPr>
          <a:xfrm>
            <a:off x="6728124" y="3142094"/>
            <a:ext cx="4903074" cy="492443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5000">
                <a:solidFill>
                  <a:srgbClr val="576871"/>
                </a:solidFill>
              </a:defRPr>
            </a:lvl1pPr>
          </a:lstStyle>
          <a:p>
            <a:r>
              <a:rPr lang="en-US" sz="2600" dirty="0">
                <a:solidFill>
                  <a:srgbClr val="1674B5"/>
                </a:solidFill>
              </a:rPr>
              <a:t>Corporate Training Highlight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D1474332-C7AF-4461-A145-8948A524879F}"/>
              </a:ext>
            </a:extLst>
          </p:cNvPr>
          <p:cNvSpPr txBox="1"/>
          <p:nvPr/>
        </p:nvSpPr>
        <p:spPr>
          <a:xfrm>
            <a:off x="6728124" y="3631867"/>
            <a:ext cx="5437725" cy="17178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Trained IT professionals on Software Testing, SDET &amp; Automation Testing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Trained IT professionals on Java, Python, .NET Framework Full Stack.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Trained IT professionals on Web Development.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Trained IT professionals on Project Management using MS Project, JIRA &amp; Confluence.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Trained IT Professionals on Gatling – Performance Testing Tool</a:t>
            </a:r>
          </a:p>
        </p:txBody>
      </p:sp>
      <p:pic>
        <p:nvPicPr>
          <p:cNvPr id="57" name="Graphic 56" descr="Boardroom">
            <a:extLst>
              <a:ext uri="{FF2B5EF4-FFF2-40B4-BE49-F238E27FC236}">
                <a16:creationId xmlns:a16="http://schemas.microsoft.com/office/drawing/2014/main" id="{BCFC2ADB-153B-460D-AF28-656964EF5246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9624001" y="1457496"/>
            <a:ext cx="770753" cy="773952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FECEE89-AABF-4734-8A32-6B7C9AC8F7D1}"/>
              </a:ext>
            </a:extLst>
          </p:cNvPr>
          <p:cNvSpPr/>
          <p:nvPr/>
        </p:nvSpPr>
        <p:spPr>
          <a:xfrm>
            <a:off x="680440" y="362416"/>
            <a:ext cx="3060838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3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/>
              </a:rPr>
              <a:t>My Achievements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8CE038-D55F-41CE-822F-0CD03D03F45C}"/>
              </a:ext>
            </a:extLst>
          </p:cNvPr>
          <p:cNvSpPr txBox="1"/>
          <p:nvPr/>
        </p:nvSpPr>
        <p:spPr>
          <a:xfrm>
            <a:off x="8413520" y="6454624"/>
            <a:ext cx="1641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Achievements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139D7C-1E3B-6846-EA1C-3C19DD4B099F}"/>
              </a:ext>
            </a:extLst>
          </p:cNvPr>
          <p:cNvSpPr txBox="1"/>
          <p:nvPr/>
        </p:nvSpPr>
        <p:spPr>
          <a:xfrm>
            <a:off x="1512" y="3142095"/>
            <a:ext cx="4903074" cy="492443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>
              <a:defRPr sz="5000">
                <a:solidFill>
                  <a:srgbClr val="576871"/>
                </a:solidFill>
              </a:defRPr>
            </a:lvl1pPr>
          </a:lstStyle>
          <a:p>
            <a:r>
              <a:rPr lang="en-US" sz="2600" dirty="0">
                <a:solidFill>
                  <a:srgbClr val="1674B5"/>
                </a:solidFill>
              </a:rPr>
              <a:t>Application Development Highlight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643B44-E8F5-B823-98E5-B795A2A47894}"/>
              </a:ext>
            </a:extLst>
          </p:cNvPr>
          <p:cNvSpPr txBox="1"/>
          <p:nvPr/>
        </p:nvSpPr>
        <p:spPr>
          <a:xfrm>
            <a:off x="20724" y="3631867"/>
            <a:ext cx="6450708" cy="19948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Created and maintained 10+ web applications for numerous national and foreign clients.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Created and analyzed 500+ unit test cases.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Established and lead a team of 10 people; covering every key role in the early stages.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Ensured that the user interfaces and user experience of the software applications developed by the team met at least 80% of user's expectations.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Worked with more than 4 different teams at different points of time and provided end-to-end solutions for clients.</a:t>
            </a:r>
          </a:p>
        </p:txBody>
      </p:sp>
    </p:spTree>
    <p:extLst>
      <p:ext uri="{BB962C8B-B14F-4D97-AF65-F5344CB8AC3E}">
        <p14:creationId xmlns:p14="http://schemas.microsoft.com/office/powerpoint/2010/main" val="24624821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165844D9-4436-4B20-B617-6B00002C0ACB}"/>
              </a:ext>
            </a:extLst>
          </p:cNvPr>
          <p:cNvSpPr/>
          <p:nvPr/>
        </p:nvSpPr>
        <p:spPr>
          <a:xfrm>
            <a:off x="-2983831" y="5943599"/>
            <a:ext cx="26384902" cy="915935"/>
          </a:xfrm>
          <a:custGeom>
            <a:avLst/>
            <a:gdLst>
              <a:gd name="connsiteX0" fmla="*/ 0 w 23501720"/>
              <a:gd name="connsiteY0" fmla="*/ 0 h 915935"/>
              <a:gd name="connsiteX1" fmla="*/ 4804126 w 23501720"/>
              <a:gd name="connsiteY1" fmla="*/ 0 h 915935"/>
              <a:gd name="connsiteX2" fmla="*/ 4804126 w 23501720"/>
              <a:gd name="connsiteY2" fmla="*/ 1534 h 915935"/>
              <a:gd name="connsiteX3" fmla="*/ 11474216 w 23501720"/>
              <a:gd name="connsiteY3" fmla="*/ 1534 h 915935"/>
              <a:gd name="connsiteX4" fmla="*/ 12468423 w 23501720"/>
              <a:gd name="connsiteY4" fmla="*/ 490927 h 915935"/>
              <a:gd name="connsiteX5" fmla="*/ 13462631 w 23501720"/>
              <a:gd name="connsiteY5" fmla="*/ 1534 h 915935"/>
              <a:gd name="connsiteX6" fmla="*/ 23501720 w 23501720"/>
              <a:gd name="connsiteY6" fmla="*/ 1534 h 915935"/>
              <a:gd name="connsiteX7" fmla="*/ 23501720 w 23501720"/>
              <a:gd name="connsiteY7" fmla="*/ 521319 h 915935"/>
              <a:gd name="connsiteX8" fmla="*/ 23501720 w 23501720"/>
              <a:gd name="connsiteY8" fmla="*/ 537396 h 915935"/>
              <a:gd name="connsiteX9" fmla="*/ 23501720 w 23501720"/>
              <a:gd name="connsiteY9" fmla="*/ 915935 h 915935"/>
              <a:gd name="connsiteX10" fmla="*/ 4352661 w 23501720"/>
              <a:gd name="connsiteY10" fmla="*/ 915935 h 915935"/>
              <a:gd name="connsiteX11" fmla="*/ 4352661 w 23501720"/>
              <a:gd name="connsiteY11" fmla="*/ 914402 h 915935"/>
              <a:gd name="connsiteX12" fmla="*/ 0 w 23501720"/>
              <a:gd name="connsiteY12" fmla="*/ 914402 h 915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501720" h="915935">
                <a:moveTo>
                  <a:pt x="0" y="0"/>
                </a:moveTo>
                <a:lnTo>
                  <a:pt x="4804126" y="0"/>
                </a:lnTo>
                <a:lnTo>
                  <a:pt x="4804126" y="1534"/>
                </a:lnTo>
                <a:lnTo>
                  <a:pt x="11474216" y="1534"/>
                </a:lnTo>
                <a:cubicBezTo>
                  <a:pt x="11875392" y="2110"/>
                  <a:pt x="11957079" y="495679"/>
                  <a:pt x="12468423" y="490927"/>
                </a:cubicBezTo>
                <a:cubicBezTo>
                  <a:pt x="12979768" y="486176"/>
                  <a:pt x="13057784" y="2110"/>
                  <a:pt x="13462631" y="1534"/>
                </a:cubicBezTo>
                <a:lnTo>
                  <a:pt x="23501720" y="1534"/>
                </a:lnTo>
                <a:lnTo>
                  <a:pt x="23501720" y="521319"/>
                </a:lnTo>
                <a:lnTo>
                  <a:pt x="23501720" y="537396"/>
                </a:lnTo>
                <a:lnTo>
                  <a:pt x="23501720" y="915935"/>
                </a:lnTo>
                <a:lnTo>
                  <a:pt x="4352661" y="915935"/>
                </a:lnTo>
                <a:lnTo>
                  <a:pt x="4352661" y="914402"/>
                </a:lnTo>
                <a:lnTo>
                  <a:pt x="0" y="914402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30474A76-3CC6-4754-A555-DA5FE0BD0414}"/>
              </a:ext>
            </a:extLst>
          </p:cNvPr>
          <p:cNvGrpSpPr/>
          <p:nvPr/>
        </p:nvGrpSpPr>
        <p:grpSpPr>
          <a:xfrm>
            <a:off x="8652297" y="7157711"/>
            <a:ext cx="914400" cy="914400"/>
            <a:chOff x="6300708" y="7157711"/>
            <a:chExt cx="914400" cy="914400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EA56D0DA-1AA3-49BC-8EB7-C13DFBBF1039}"/>
                </a:ext>
              </a:extLst>
            </p:cNvPr>
            <p:cNvSpPr/>
            <p:nvPr/>
          </p:nvSpPr>
          <p:spPr>
            <a:xfrm>
              <a:off x="6300708" y="7157711"/>
              <a:ext cx="914400" cy="914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6" name="Graphic 55" descr="Bar graph with upward trend">
              <a:extLst>
                <a:ext uri="{FF2B5EF4-FFF2-40B4-BE49-F238E27FC236}">
                  <a16:creationId xmlns:a16="http://schemas.microsoft.com/office/drawing/2014/main" id="{E084110A-A1B2-4A25-A79A-32E3E92752F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483588" y="7354956"/>
              <a:ext cx="548640" cy="548640"/>
            </a:xfrm>
            <a:prstGeom prst="rect">
              <a:avLst/>
            </a:prstGeom>
          </p:spPr>
        </p:pic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523F8BB0-C8A8-4715-9EE0-7B2D98A2C449}"/>
              </a:ext>
            </a:extLst>
          </p:cNvPr>
          <p:cNvGrpSpPr/>
          <p:nvPr/>
        </p:nvGrpSpPr>
        <p:grpSpPr>
          <a:xfrm>
            <a:off x="6728125" y="7157711"/>
            <a:ext cx="914400" cy="914400"/>
            <a:chOff x="4836225" y="7157711"/>
            <a:chExt cx="914400" cy="914400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AC60B16A-71E3-406F-A758-5D9A526D9CA2}"/>
                </a:ext>
              </a:extLst>
            </p:cNvPr>
            <p:cNvSpPr/>
            <p:nvPr/>
          </p:nvSpPr>
          <p:spPr>
            <a:xfrm>
              <a:off x="4836225" y="7157711"/>
              <a:ext cx="914400" cy="914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8" name="Graphic 57" descr="Blockchain">
              <a:extLst>
                <a:ext uri="{FF2B5EF4-FFF2-40B4-BE49-F238E27FC236}">
                  <a16:creationId xmlns:a16="http://schemas.microsoft.com/office/drawing/2014/main" id="{8BDEC5FA-CEA0-4623-B05E-2A5B49B67B6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019105" y="7354956"/>
              <a:ext cx="548640" cy="548640"/>
            </a:xfrm>
            <a:prstGeom prst="rect">
              <a:avLst/>
            </a:prstGeom>
          </p:spPr>
        </p:pic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90D2E63D-B595-466B-9EAD-CF3C48842906}"/>
              </a:ext>
            </a:extLst>
          </p:cNvPr>
          <p:cNvGrpSpPr/>
          <p:nvPr/>
        </p:nvGrpSpPr>
        <p:grpSpPr>
          <a:xfrm>
            <a:off x="4803953" y="7157711"/>
            <a:ext cx="914400" cy="914400"/>
            <a:chOff x="3371742" y="7157711"/>
            <a:chExt cx="914400" cy="914400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AA194E36-24B7-46CD-9F5E-4F251F9562AE}"/>
                </a:ext>
              </a:extLst>
            </p:cNvPr>
            <p:cNvSpPr/>
            <p:nvPr/>
          </p:nvSpPr>
          <p:spPr>
            <a:xfrm>
              <a:off x="3371742" y="7157711"/>
              <a:ext cx="914400" cy="914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0" name="Graphic 59" descr="Boardroom">
              <a:extLst>
                <a:ext uri="{FF2B5EF4-FFF2-40B4-BE49-F238E27FC236}">
                  <a16:creationId xmlns:a16="http://schemas.microsoft.com/office/drawing/2014/main" id="{D48FDBEF-8A31-48F7-AADC-33FAF5A296D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554622" y="7354956"/>
              <a:ext cx="548640" cy="548640"/>
            </a:xfrm>
            <a:prstGeom prst="rect">
              <a:avLst/>
            </a:prstGeom>
          </p:spPr>
        </p:pic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A229E06F-FCF0-4BD9-BFA8-49EAB5957C2C}"/>
              </a:ext>
            </a:extLst>
          </p:cNvPr>
          <p:cNvGrpSpPr/>
          <p:nvPr/>
        </p:nvGrpSpPr>
        <p:grpSpPr>
          <a:xfrm>
            <a:off x="10556416" y="5310563"/>
            <a:ext cx="914400" cy="914400"/>
            <a:chOff x="7765189" y="7157711"/>
            <a:chExt cx="914400" cy="914400"/>
          </a:xfrm>
          <a:solidFill>
            <a:srgbClr val="197CC3"/>
          </a:solidFill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B21333F9-8B9E-4396-877D-31AC9FE61136}"/>
                </a:ext>
              </a:extLst>
            </p:cNvPr>
            <p:cNvSpPr/>
            <p:nvPr/>
          </p:nvSpPr>
          <p:spPr>
            <a:xfrm>
              <a:off x="7765189" y="7157711"/>
              <a:ext cx="914400" cy="914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4" name="Graphic 63" descr="Blog">
              <a:extLst>
                <a:ext uri="{FF2B5EF4-FFF2-40B4-BE49-F238E27FC236}">
                  <a16:creationId xmlns:a16="http://schemas.microsoft.com/office/drawing/2014/main" id="{C3AB31D1-BBB0-42B1-B21F-CF7EB50136F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/>
          </p:blipFill>
          <p:spPr>
            <a:xfrm>
              <a:off x="7948069" y="7354956"/>
              <a:ext cx="548640" cy="548640"/>
            </a:xfrm>
            <a:prstGeom prst="rect">
              <a:avLst/>
            </a:prstGeom>
          </p:spPr>
        </p:pic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C7607AB2-2B5E-4504-B471-651761A7AD06}"/>
              </a:ext>
            </a:extLst>
          </p:cNvPr>
          <p:cNvGrpSpPr/>
          <p:nvPr/>
        </p:nvGrpSpPr>
        <p:grpSpPr>
          <a:xfrm>
            <a:off x="634444" y="7157711"/>
            <a:ext cx="914400" cy="914400"/>
            <a:chOff x="442776" y="5310563"/>
            <a:chExt cx="914400" cy="914400"/>
          </a:xfrm>
          <a:solidFill>
            <a:srgbClr val="0070C0"/>
          </a:solidFill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ED0F05B1-4406-4F99-93D5-5B79631371F9}"/>
                </a:ext>
              </a:extLst>
            </p:cNvPr>
            <p:cNvSpPr/>
            <p:nvPr/>
          </p:nvSpPr>
          <p:spPr>
            <a:xfrm>
              <a:off x="442776" y="5310563"/>
              <a:ext cx="914400" cy="914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5" name="Graphic 64" descr="Checklist">
              <a:extLst>
                <a:ext uri="{FF2B5EF4-FFF2-40B4-BE49-F238E27FC236}">
                  <a16:creationId xmlns:a16="http://schemas.microsoft.com/office/drawing/2014/main" id="{B45794AE-D3C9-4B8D-BA2F-5181ED6F2A4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42331" y="5507808"/>
              <a:ext cx="548640" cy="548640"/>
            </a:xfrm>
            <a:prstGeom prst="rect">
              <a:avLst/>
            </a:prstGeom>
          </p:spPr>
        </p:pic>
      </p:grpSp>
      <p:pic>
        <p:nvPicPr>
          <p:cNvPr id="44" name="Graphic 43" descr="Bar graph with upward trend">
            <a:hlinkClick r:id="rId12" action="ppaction://hlinksldjump"/>
            <a:extLst>
              <a:ext uri="{FF2B5EF4-FFF2-40B4-BE49-F238E27FC236}">
                <a16:creationId xmlns:a16="http://schemas.microsoft.com/office/drawing/2014/main" id="{3AAD9D8A-13C4-4ABD-BE51-0D9C5A9F76A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835177" y="6135517"/>
            <a:ext cx="548640" cy="548640"/>
          </a:xfrm>
          <a:prstGeom prst="rect">
            <a:avLst/>
          </a:prstGeom>
        </p:spPr>
      </p:pic>
      <p:pic>
        <p:nvPicPr>
          <p:cNvPr id="46" name="Graphic 45" descr="Blockchain">
            <a:hlinkClick r:id="rId15" action="ppaction://hlinksldjump"/>
            <a:extLst>
              <a:ext uri="{FF2B5EF4-FFF2-40B4-BE49-F238E27FC236}">
                <a16:creationId xmlns:a16="http://schemas.microsoft.com/office/drawing/2014/main" id="{375EFF0D-6B90-4517-9EAD-0CCDB831FB3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911005" y="6135517"/>
            <a:ext cx="548640" cy="548640"/>
          </a:xfrm>
          <a:prstGeom prst="rect">
            <a:avLst/>
          </a:prstGeom>
        </p:spPr>
      </p:pic>
      <p:pic>
        <p:nvPicPr>
          <p:cNvPr id="48" name="Graphic 47" descr="Boardroom">
            <a:hlinkClick r:id="rId18" action="ppaction://hlinksldjump"/>
            <a:extLst>
              <a:ext uri="{FF2B5EF4-FFF2-40B4-BE49-F238E27FC236}">
                <a16:creationId xmlns:a16="http://schemas.microsoft.com/office/drawing/2014/main" id="{B1116C9D-8128-4EE3-80B2-F002CEB7CB7B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4986833" y="6135517"/>
            <a:ext cx="548640" cy="548640"/>
          </a:xfrm>
          <a:prstGeom prst="rect">
            <a:avLst/>
          </a:prstGeom>
        </p:spPr>
      </p:pic>
      <p:pic>
        <p:nvPicPr>
          <p:cNvPr id="50" name="Graphic 49" descr="Books">
            <a:hlinkClick r:id="rId21" action="ppaction://hlinksldjump"/>
            <a:extLst>
              <a:ext uri="{FF2B5EF4-FFF2-40B4-BE49-F238E27FC236}">
                <a16:creationId xmlns:a16="http://schemas.microsoft.com/office/drawing/2014/main" id="{B4F103F2-0C51-4C60-9B0F-CA2887E4278B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062661" y="6109675"/>
            <a:ext cx="548640" cy="548640"/>
          </a:xfrm>
          <a:prstGeom prst="rect">
            <a:avLst/>
          </a:prstGeom>
        </p:spPr>
      </p:pic>
      <p:pic>
        <p:nvPicPr>
          <p:cNvPr id="52" name="Graphic 51" descr="Checklist">
            <a:hlinkClick r:id="rId24" action="ppaction://hlinksldjump"/>
            <a:extLst>
              <a:ext uri="{FF2B5EF4-FFF2-40B4-BE49-F238E27FC236}">
                <a16:creationId xmlns:a16="http://schemas.microsoft.com/office/drawing/2014/main" id="{631C6B09-35BE-4DAA-A7B3-B34E3F628B51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833999" y="6135517"/>
            <a:ext cx="548640" cy="548640"/>
          </a:xfrm>
          <a:prstGeom prst="rect">
            <a:avLst/>
          </a:prstGeom>
        </p:spPr>
      </p:pic>
      <p:pic>
        <p:nvPicPr>
          <p:cNvPr id="54" name="Graphic 53" descr="Blog">
            <a:hlinkClick r:id="rId27" action="ppaction://hlinksldjump"/>
            <a:extLst>
              <a:ext uri="{FF2B5EF4-FFF2-40B4-BE49-F238E27FC236}">
                <a16:creationId xmlns:a16="http://schemas.microsoft.com/office/drawing/2014/main" id="{96210811-5627-4605-8830-988EFF5BFFE1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rcRect/>
          <a:stretch/>
        </p:blipFill>
        <p:spPr>
          <a:xfrm>
            <a:off x="10759350" y="6135517"/>
            <a:ext cx="548640" cy="548640"/>
          </a:xfrm>
          <a:prstGeom prst="rect">
            <a:avLst/>
          </a:prstGeom>
        </p:spPr>
      </p:pic>
      <p:grpSp>
        <p:nvGrpSpPr>
          <p:cNvPr id="69" name="Group 68">
            <a:extLst>
              <a:ext uri="{FF2B5EF4-FFF2-40B4-BE49-F238E27FC236}">
                <a16:creationId xmlns:a16="http://schemas.microsoft.com/office/drawing/2014/main" id="{D17CF1D6-9CB0-44DC-929F-8C5FBCECBFDF}"/>
              </a:ext>
            </a:extLst>
          </p:cNvPr>
          <p:cNvGrpSpPr/>
          <p:nvPr/>
        </p:nvGrpSpPr>
        <p:grpSpPr>
          <a:xfrm>
            <a:off x="2879781" y="7157711"/>
            <a:ext cx="914400" cy="914400"/>
            <a:chOff x="1907259" y="7157711"/>
            <a:chExt cx="914400" cy="914400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8159C543-EBE4-4A72-95C9-FA63C0C20D19}"/>
                </a:ext>
              </a:extLst>
            </p:cNvPr>
            <p:cNvSpPr/>
            <p:nvPr/>
          </p:nvSpPr>
          <p:spPr>
            <a:xfrm>
              <a:off x="1907259" y="7157711"/>
              <a:ext cx="914400" cy="914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2" name="Graphic 61" descr="Books">
              <a:extLst>
                <a:ext uri="{FF2B5EF4-FFF2-40B4-BE49-F238E27FC236}">
                  <a16:creationId xmlns:a16="http://schemas.microsoft.com/office/drawing/2014/main" id="{09CFE27A-7EF8-4B8F-8B07-6F40FFA0F2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p:blipFill>
          <p:spPr>
            <a:xfrm>
              <a:off x="2090139" y="7354956"/>
              <a:ext cx="548640" cy="548640"/>
            </a:xfrm>
            <a:prstGeom prst="rect">
              <a:avLst/>
            </a:prstGeom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35D24EA2-471E-41BA-AE7E-563D1168029D}"/>
              </a:ext>
            </a:extLst>
          </p:cNvPr>
          <p:cNvSpPr txBox="1"/>
          <p:nvPr/>
        </p:nvSpPr>
        <p:spPr>
          <a:xfrm>
            <a:off x="10231249" y="6454624"/>
            <a:ext cx="1897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Training Summary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B77361F-D69B-4ACC-A0D0-0A105B79C600}"/>
              </a:ext>
            </a:extLst>
          </p:cNvPr>
          <p:cNvSpPr/>
          <p:nvPr/>
        </p:nvSpPr>
        <p:spPr>
          <a:xfrm>
            <a:off x="446374" y="279289"/>
            <a:ext cx="2996911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3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/>
              </a:rPr>
              <a:t>Training Summary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F31F716B-F065-340B-56F6-3E822E563DE9}"/>
              </a:ext>
            </a:extLst>
          </p:cNvPr>
          <p:cNvGrpSpPr/>
          <p:nvPr/>
        </p:nvGrpSpPr>
        <p:grpSpPr>
          <a:xfrm>
            <a:off x="3249503" y="1654526"/>
            <a:ext cx="7489793" cy="1266375"/>
            <a:chOff x="3249503" y="1654526"/>
            <a:chExt cx="7489793" cy="1266375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B94F3FD7-1D71-C8F4-AF48-9AB4908377DA}"/>
                </a:ext>
              </a:extLst>
            </p:cNvPr>
            <p:cNvGrpSpPr/>
            <p:nvPr/>
          </p:nvGrpSpPr>
          <p:grpSpPr>
            <a:xfrm>
              <a:off x="3249503" y="1654526"/>
              <a:ext cx="7489793" cy="1164309"/>
              <a:chOff x="3818197" y="1483525"/>
              <a:chExt cx="7489793" cy="1164309"/>
            </a:xfrm>
          </p:grpSpPr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52D31751-C17E-597C-4471-CC6585A32021}"/>
                  </a:ext>
                </a:extLst>
              </p:cNvPr>
              <p:cNvSpPr/>
              <p:nvPr/>
            </p:nvSpPr>
            <p:spPr>
              <a:xfrm>
                <a:off x="3818197" y="1909169"/>
                <a:ext cx="7089019" cy="49244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Trained newly hired professionals on Python, RDBMS, PDBC, Django, REST API</a:t>
                </a:r>
              </a:p>
              <a:p>
                <a:pPr marL="0" marR="0" lvl="0" indent="0" algn="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Clients:</a:t>
                </a:r>
              </a:p>
            </p:txBody>
          </p:sp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C57551A-5D96-680F-173E-830EC9F501D4}"/>
                  </a:ext>
                </a:extLst>
              </p:cNvPr>
              <p:cNvSpPr txBox="1"/>
              <p:nvPr/>
            </p:nvSpPr>
            <p:spPr>
              <a:xfrm>
                <a:off x="5325627" y="1483525"/>
                <a:ext cx="5581590" cy="415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21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lt"/>
                  </a:rPr>
                  <a:t>Python Full Stack Development Training</a:t>
                </a:r>
              </a:p>
            </p:txBody>
          </p:sp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DEDC2EC4-B3AA-77DD-D9C0-5FC34C47F864}"/>
                  </a:ext>
                </a:extLst>
              </p:cNvPr>
              <p:cNvSpPr/>
              <p:nvPr/>
            </p:nvSpPr>
            <p:spPr>
              <a:xfrm>
                <a:off x="11174825" y="1716877"/>
                <a:ext cx="133165" cy="930957"/>
              </a:xfrm>
              <a:prstGeom prst="rect">
                <a:avLst/>
              </a:prstGeom>
              <a:solidFill>
                <a:srgbClr val="1B506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33F5695F-E1BE-D1FA-4980-F9444C3E46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6910" y="2434687"/>
              <a:ext cx="1106808" cy="365446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04C25321-20DB-C2B4-0B94-32FE75707D47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09497" y="2588857"/>
              <a:ext cx="1105075" cy="332044"/>
            </a:xfrm>
            <a:prstGeom prst="rect">
              <a:avLst/>
            </a:prstGeom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88B75DD-5D04-05EC-325A-41732F6AC6C7}"/>
              </a:ext>
            </a:extLst>
          </p:cNvPr>
          <p:cNvGrpSpPr/>
          <p:nvPr/>
        </p:nvGrpSpPr>
        <p:grpSpPr>
          <a:xfrm>
            <a:off x="1775638" y="4630201"/>
            <a:ext cx="8455611" cy="1231604"/>
            <a:chOff x="1775638" y="4630201"/>
            <a:chExt cx="8455611" cy="1231604"/>
          </a:xfrm>
        </p:grpSpPr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976A5F7E-7BE2-6FE7-C8A7-45F614DA4FA5}"/>
                </a:ext>
              </a:extLst>
            </p:cNvPr>
            <p:cNvGrpSpPr/>
            <p:nvPr/>
          </p:nvGrpSpPr>
          <p:grpSpPr>
            <a:xfrm>
              <a:off x="1775638" y="4630201"/>
              <a:ext cx="8455611" cy="1231604"/>
              <a:chOff x="1775638" y="4630201"/>
              <a:chExt cx="8455611" cy="1231604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47EC6D5A-7F8F-0CC1-B6D3-79B286FC4E15}"/>
                  </a:ext>
                </a:extLst>
              </p:cNvPr>
              <p:cNvGrpSpPr/>
              <p:nvPr/>
            </p:nvGrpSpPr>
            <p:grpSpPr>
              <a:xfrm>
                <a:off x="1775638" y="4630201"/>
                <a:ext cx="8455611" cy="1164309"/>
                <a:chOff x="2845105" y="3872405"/>
                <a:chExt cx="8455611" cy="1164309"/>
              </a:xfrm>
            </p:grpSpPr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C98E6CCD-9648-95EB-7D53-8229704274D8}"/>
                    </a:ext>
                  </a:extLst>
                </p:cNvPr>
                <p:cNvSpPr/>
                <p:nvPr/>
              </p:nvSpPr>
              <p:spPr>
                <a:xfrm>
                  <a:off x="2845105" y="4298049"/>
                  <a:ext cx="8054838" cy="677108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marL="0" marR="0" lvl="0" indent="0" algn="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Trained newly hired professionals on Java, Python, C#, MS SQL, Selenium Webdriver, TestNG, Maven, Jenkins, Gatling for Performance Testing</a:t>
                  </a:r>
                </a:p>
                <a:p>
                  <a:pPr marL="0" marR="0" lvl="0" indent="0" algn="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Clients:</a:t>
                  </a:r>
                </a:p>
              </p:txBody>
            </p: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3E05EB6B-DFC9-1BD3-6415-27F9DC3CAA5A}"/>
                    </a:ext>
                  </a:extLst>
                </p:cNvPr>
                <p:cNvSpPr txBox="1"/>
                <p:nvPr/>
              </p:nvSpPr>
              <p:spPr>
                <a:xfrm>
                  <a:off x="3949249" y="3872405"/>
                  <a:ext cx="6950694" cy="4154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21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j-lt"/>
                    </a:rPr>
                    <a:t>SDET – Automation Testing QA Full Stack</a:t>
                  </a:r>
                </a:p>
              </p:txBody>
            </p:sp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FFC3CF6F-147C-D9ED-B284-111F2237CBB3}"/>
                    </a:ext>
                  </a:extLst>
                </p:cNvPr>
                <p:cNvSpPr/>
                <p:nvPr/>
              </p:nvSpPr>
              <p:spPr>
                <a:xfrm>
                  <a:off x="11167551" y="4105757"/>
                  <a:ext cx="133165" cy="930957"/>
                </a:xfrm>
                <a:prstGeom prst="rect">
                  <a:avLst/>
                </a:prstGeom>
                <a:solidFill>
                  <a:srgbClr val="1B506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pic>
            <p:nvPicPr>
              <p:cNvPr id="102" name="Picture 101">
                <a:extLst>
                  <a:ext uri="{FF2B5EF4-FFF2-40B4-BE49-F238E27FC236}">
                    <a16:creationId xmlns:a16="http://schemas.microsoft.com/office/drawing/2014/main" id="{3D6C952A-8DED-BF88-0A81-ADA2B8A581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43232" y="5604101"/>
                <a:ext cx="1029685" cy="257704"/>
              </a:xfrm>
              <a:prstGeom prst="rect">
                <a:avLst/>
              </a:prstGeom>
            </p:spPr>
          </p:pic>
        </p:grp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72B56D7-460A-F4BA-1A79-0A744A7C27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29186" y="5631294"/>
              <a:ext cx="844503" cy="166085"/>
            </a:xfrm>
            <a:prstGeom prst="rect">
              <a:avLst/>
            </a:prstGeom>
          </p:spPr>
        </p:pic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B1BC8E57-F571-F039-2507-4144B5AE5A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6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84" t="26245" r="65629" b="32073"/>
          <a:stretch/>
        </p:blipFill>
        <p:spPr bwMode="auto">
          <a:xfrm>
            <a:off x="1050755" y="1731187"/>
            <a:ext cx="1988924" cy="2910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0341F987-D19B-E9DC-F532-1E547553E558}"/>
              </a:ext>
            </a:extLst>
          </p:cNvPr>
          <p:cNvGrpSpPr/>
          <p:nvPr/>
        </p:nvGrpSpPr>
        <p:grpSpPr>
          <a:xfrm>
            <a:off x="2553268" y="3150057"/>
            <a:ext cx="8834153" cy="1365314"/>
            <a:chOff x="2879782" y="3212931"/>
            <a:chExt cx="8834153" cy="136531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7A6FBD3-E392-4B60-C141-00578D92FD82}"/>
                </a:ext>
              </a:extLst>
            </p:cNvPr>
            <p:cNvGrpSpPr/>
            <p:nvPr/>
          </p:nvGrpSpPr>
          <p:grpSpPr>
            <a:xfrm>
              <a:off x="2879782" y="3212931"/>
              <a:ext cx="8834153" cy="1365314"/>
              <a:chOff x="2879782" y="3212931"/>
              <a:chExt cx="8834153" cy="1365314"/>
            </a:xfrm>
          </p:grpSpPr>
          <p:grpSp>
            <p:nvGrpSpPr>
              <p:cNvPr id="100" name="Group 99">
                <a:extLst>
                  <a:ext uri="{FF2B5EF4-FFF2-40B4-BE49-F238E27FC236}">
                    <a16:creationId xmlns:a16="http://schemas.microsoft.com/office/drawing/2014/main" id="{F4F9C9E5-B4A7-49FA-CAE3-4549D26A40F0}"/>
                  </a:ext>
                </a:extLst>
              </p:cNvPr>
              <p:cNvGrpSpPr/>
              <p:nvPr/>
            </p:nvGrpSpPr>
            <p:grpSpPr>
              <a:xfrm>
                <a:off x="2879782" y="3212931"/>
                <a:ext cx="8834153" cy="1362928"/>
                <a:chOff x="2879782" y="3244830"/>
                <a:chExt cx="8834153" cy="1362928"/>
              </a:xfrm>
            </p:grpSpPr>
            <p:grpSp>
              <p:nvGrpSpPr>
                <p:cNvPr id="90" name="Group 89">
                  <a:extLst>
                    <a:ext uri="{FF2B5EF4-FFF2-40B4-BE49-F238E27FC236}">
                      <a16:creationId xmlns:a16="http://schemas.microsoft.com/office/drawing/2014/main" id="{6FE74FE6-567E-FCD6-9887-D3ADB5806695}"/>
                    </a:ext>
                  </a:extLst>
                </p:cNvPr>
                <p:cNvGrpSpPr/>
                <p:nvPr/>
              </p:nvGrpSpPr>
              <p:grpSpPr>
                <a:xfrm>
                  <a:off x="2879782" y="3244830"/>
                  <a:ext cx="8834153" cy="1164309"/>
                  <a:chOff x="2473837" y="1483525"/>
                  <a:chExt cx="8834153" cy="1164309"/>
                </a:xfrm>
              </p:grpSpPr>
              <p:sp>
                <p:nvSpPr>
                  <p:cNvPr id="93" name="Rectangle 92">
                    <a:extLst>
                      <a:ext uri="{FF2B5EF4-FFF2-40B4-BE49-F238E27FC236}">
                        <a16:creationId xmlns:a16="http://schemas.microsoft.com/office/drawing/2014/main" id="{9205A892-D6CE-81B9-A4FE-45A80E20A989}"/>
                      </a:ext>
                    </a:extLst>
                  </p:cNvPr>
                  <p:cNvSpPr/>
                  <p:nvPr/>
                </p:nvSpPr>
                <p:spPr>
                  <a:xfrm>
                    <a:off x="2473837" y="1909169"/>
                    <a:ext cx="8433380" cy="492443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marL="0" marR="0" lvl="0" indent="0" algn="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Trained newly hired professionals on C#, .NET Framework, .NET Framework Core, MS SQL, Entity Framework, Nhibernate, Web API</a:t>
                    </a:r>
                  </a:p>
                  <a:p>
                    <a:pPr marL="0" marR="0" lvl="0" indent="0" algn="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Clients:</a:t>
                    </a:r>
                  </a:p>
                </p:txBody>
              </p:sp>
              <p:sp>
                <p:nvSpPr>
                  <p:cNvPr id="94" name="TextBox 93">
                    <a:extLst>
                      <a:ext uri="{FF2B5EF4-FFF2-40B4-BE49-F238E27FC236}">
                        <a16:creationId xmlns:a16="http://schemas.microsoft.com/office/drawing/2014/main" id="{58B60792-CD07-369D-948B-EC563076D488}"/>
                      </a:ext>
                    </a:extLst>
                  </p:cNvPr>
                  <p:cNvSpPr txBox="1"/>
                  <p:nvPr/>
                </p:nvSpPr>
                <p:spPr>
                  <a:xfrm>
                    <a:off x="5325627" y="1483525"/>
                    <a:ext cx="5581590" cy="41549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r"/>
                    <a:r>
                      <a:rPr lang="en-US" sz="21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j-lt"/>
                      </a:rPr>
                      <a:t>.NET Full Stack Development Training</a:t>
                    </a:r>
                  </a:p>
                </p:txBody>
              </p:sp>
              <p:sp>
                <p:nvSpPr>
                  <p:cNvPr id="95" name="Rectangle 94">
                    <a:extLst>
                      <a:ext uri="{FF2B5EF4-FFF2-40B4-BE49-F238E27FC236}">
                        <a16:creationId xmlns:a16="http://schemas.microsoft.com/office/drawing/2014/main" id="{D56F9910-038B-1122-84CF-F52AD50B04A3}"/>
                      </a:ext>
                    </a:extLst>
                  </p:cNvPr>
                  <p:cNvSpPr/>
                  <p:nvPr/>
                </p:nvSpPr>
                <p:spPr>
                  <a:xfrm>
                    <a:off x="11174825" y="1716877"/>
                    <a:ext cx="133165" cy="930957"/>
                  </a:xfrm>
                  <a:prstGeom prst="rect">
                    <a:avLst/>
                  </a:prstGeom>
                  <a:solidFill>
                    <a:srgbClr val="1B506D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pic>
              <p:nvPicPr>
                <p:cNvPr id="97" name="Picture 96">
                  <a:extLst>
                    <a:ext uri="{FF2B5EF4-FFF2-40B4-BE49-F238E27FC236}">
                      <a16:creationId xmlns:a16="http://schemas.microsoft.com/office/drawing/2014/main" id="{B4C58277-17F0-9655-5966-21904F5CB40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231249" y="4157598"/>
                  <a:ext cx="1106808" cy="415498"/>
                </a:xfrm>
                <a:prstGeom prst="rect">
                  <a:avLst/>
                </a:prstGeom>
              </p:spPr>
            </p:pic>
            <p:pic>
              <p:nvPicPr>
                <p:cNvPr id="99" name="Picture 98">
                  <a:extLst>
                    <a:ext uri="{FF2B5EF4-FFF2-40B4-BE49-F238E27FC236}">
                      <a16:creationId xmlns:a16="http://schemas.microsoft.com/office/drawing/2014/main" id="{94081FBF-E1E3-3720-99AD-634278FE66A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556404" y="4111310"/>
                  <a:ext cx="1654825" cy="496448"/>
                </a:xfrm>
                <a:prstGeom prst="rect">
                  <a:avLst/>
                </a:prstGeom>
              </p:spPr>
            </p:pic>
          </p:grpSp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25B079FE-B302-6EF0-6570-BA0CE9716BD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184507" y="4085802"/>
                <a:ext cx="1129802" cy="49244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75CB8F2-EA83-C97F-1674-8D603B1152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62429" y="4197120"/>
              <a:ext cx="1029685" cy="257704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BE4B079-99B0-D1FC-89E2-9929086894E5}"/>
              </a:ext>
            </a:extLst>
          </p:cNvPr>
          <p:cNvGrpSpPr/>
          <p:nvPr/>
        </p:nvGrpSpPr>
        <p:grpSpPr>
          <a:xfrm>
            <a:off x="3897628" y="145775"/>
            <a:ext cx="7489793" cy="1264818"/>
            <a:chOff x="3897628" y="145775"/>
            <a:chExt cx="7489793" cy="1264818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D69815C-B095-1F36-6B1E-5622FF8AFAF9}"/>
                </a:ext>
              </a:extLst>
            </p:cNvPr>
            <p:cNvGrpSpPr/>
            <p:nvPr/>
          </p:nvGrpSpPr>
          <p:grpSpPr>
            <a:xfrm>
              <a:off x="3897628" y="145775"/>
              <a:ext cx="7489793" cy="1264818"/>
              <a:chOff x="3897628" y="145775"/>
              <a:chExt cx="7489793" cy="1264818"/>
            </a:xfrm>
          </p:grpSpPr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96273A5E-BB6B-1FB0-92F6-8DFBFD0A2FC1}"/>
                  </a:ext>
                </a:extLst>
              </p:cNvPr>
              <p:cNvGrpSpPr/>
              <p:nvPr/>
            </p:nvGrpSpPr>
            <p:grpSpPr>
              <a:xfrm>
                <a:off x="3897628" y="145775"/>
                <a:ext cx="7489793" cy="1264818"/>
                <a:chOff x="3897628" y="145775"/>
                <a:chExt cx="7489793" cy="1264818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359AA81A-80C3-9647-76B0-A29FA8779D68}"/>
                    </a:ext>
                  </a:extLst>
                </p:cNvPr>
                <p:cNvGrpSpPr/>
                <p:nvPr/>
              </p:nvGrpSpPr>
              <p:grpSpPr>
                <a:xfrm>
                  <a:off x="3897628" y="145775"/>
                  <a:ext cx="7489793" cy="1164309"/>
                  <a:chOff x="3821834" y="289085"/>
                  <a:chExt cx="7489793" cy="1164309"/>
                </a:xfrm>
              </p:grpSpPr>
              <p:sp>
                <p:nvSpPr>
                  <p:cNvPr id="9" name="Rectangle 8">
                    <a:extLst>
                      <a:ext uri="{FF2B5EF4-FFF2-40B4-BE49-F238E27FC236}">
                        <a16:creationId xmlns:a16="http://schemas.microsoft.com/office/drawing/2014/main" id="{E9D9AA12-0049-48EB-8DCE-E28F1C528988}"/>
                      </a:ext>
                    </a:extLst>
                  </p:cNvPr>
                  <p:cNvSpPr/>
                  <p:nvPr/>
                </p:nvSpPr>
                <p:spPr>
                  <a:xfrm>
                    <a:off x="3821834" y="714729"/>
                    <a:ext cx="7089019" cy="492443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r"/>
                    <a:r>
                      <a:rPr lang="en-US" sz="1200" dirty="0"/>
                      <a:t>Trained newly hired professionals on Core Java, RDBMS, JDBC, Servlets, Java Server Pages, Spring, Spring Boot</a:t>
                    </a:r>
                  </a:p>
                  <a:p>
                    <a:pPr algn="r"/>
                    <a:r>
                      <a:rPr lang="en-US" sz="1400" b="1" dirty="0"/>
                      <a:t>Clients:</a:t>
                    </a:r>
                  </a:p>
                </p:txBody>
              </p:sp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DBF2CF62-DA52-490C-A808-219497DA425D}"/>
                      </a:ext>
                    </a:extLst>
                  </p:cNvPr>
                  <p:cNvSpPr txBox="1"/>
                  <p:nvPr/>
                </p:nvSpPr>
                <p:spPr>
                  <a:xfrm>
                    <a:off x="6728126" y="289085"/>
                    <a:ext cx="4182728" cy="41549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r"/>
                    <a:r>
                      <a:rPr lang="en-US" sz="21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j-lt"/>
                      </a:rPr>
                      <a:t>Java Full Stack Development Training</a:t>
                    </a:r>
                  </a:p>
                </p:txBody>
              </p:sp>
              <p:sp>
                <p:nvSpPr>
                  <p:cNvPr id="11" name="Rectangle 10">
                    <a:extLst>
                      <a:ext uri="{FF2B5EF4-FFF2-40B4-BE49-F238E27FC236}">
                        <a16:creationId xmlns:a16="http://schemas.microsoft.com/office/drawing/2014/main" id="{A2E3F5B0-49B5-40EB-92D0-A93BA6AA7743}"/>
                      </a:ext>
                    </a:extLst>
                  </p:cNvPr>
                  <p:cNvSpPr/>
                  <p:nvPr/>
                </p:nvSpPr>
                <p:spPr>
                  <a:xfrm>
                    <a:off x="11178462" y="522437"/>
                    <a:ext cx="133165" cy="930957"/>
                  </a:xfrm>
                  <a:prstGeom prst="rect">
                    <a:avLst/>
                  </a:prstGeom>
                  <a:solidFill>
                    <a:srgbClr val="1B506D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pic>
              <p:nvPicPr>
                <p:cNvPr id="22" name="Picture 21">
                  <a:extLst>
                    <a:ext uri="{FF2B5EF4-FFF2-40B4-BE49-F238E27FC236}">
                      <a16:creationId xmlns:a16="http://schemas.microsoft.com/office/drawing/2014/main" id="{25F87A13-579D-35B4-CAA5-65E9B2E0FEB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461622" y="1043728"/>
                  <a:ext cx="1106808" cy="332043"/>
                </a:xfrm>
                <a:prstGeom prst="rect">
                  <a:avLst/>
                </a:prstGeom>
              </p:spPr>
            </p:pic>
            <p:pic>
              <p:nvPicPr>
                <p:cNvPr id="24" name="Picture 23">
                  <a:extLst>
                    <a:ext uri="{FF2B5EF4-FFF2-40B4-BE49-F238E27FC236}">
                      <a16:creationId xmlns:a16="http://schemas.microsoft.com/office/drawing/2014/main" id="{32638D3C-670D-6E3F-D89B-2C5F1863C53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819887" y="1046360"/>
                  <a:ext cx="1106808" cy="364233"/>
                </a:xfrm>
                <a:prstGeom prst="rect">
                  <a:avLst/>
                </a:prstGeom>
              </p:spPr>
            </p:pic>
          </p:grpSp>
          <p:pic>
            <p:nvPicPr>
              <p:cNvPr id="13" name="Picture 2">
                <a:extLst>
                  <a:ext uri="{FF2B5EF4-FFF2-40B4-BE49-F238E27FC236}">
                    <a16:creationId xmlns:a16="http://schemas.microsoft.com/office/drawing/2014/main" id="{1AE53240-93DE-42EB-6347-E4AEBA09E32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5501" b="35833"/>
              <a:stretch/>
            </p:blipFill>
            <p:spPr bwMode="auto">
              <a:xfrm>
                <a:off x="6932112" y="1107520"/>
                <a:ext cx="1278053" cy="2060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6" name="Picture 4">
              <a:extLst>
                <a:ext uri="{FF2B5EF4-FFF2-40B4-BE49-F238E27FC236}">
                  <a16:creationId xmlns:a16="http://schemas.microsoft.com/office/drawing/2014/main" id="{81B02D80-401D-E53F-E65B-57B2AAB23D9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243" t="33028" r="8243" b="28962"/>
            <a:stretch/>
          </p:blipFill>
          <p:spPr bwMode="auto">
            <a:xfrm>
              <a:off x="5573847" y="1037285"/>
              <a:ext cx="1106808" cy="3400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9470989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000"/>
                            </p:stCondLst>
                            <p:childTnLst>
                              <p:par>
                                <p:cTn id="1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165844D9-4436-4B20-B617-6B00002C0ACB}"/>
              </a:ext>
            </a:extLst>
          </p:cNvPr>
          <p:cNvSpPr/>
          <p:nvPr/>
        </p:nvSpPr>
        <p:spPr>
          <a:xfrm>
            <a:off x="-2983831" y="5943599"/>
            <a:ext cx="26384902" cy="915935"/>
          </a:xfrm>
          <a:custGeom>
            <a:avLst/>
            <a:gdLst>
              <a:gd name="connsiteX0" fmla="*/ 0 w 23501720"/>
              <a:gd name="connsiteY0" fmla="*/ 0 h 915935"/>
              <a:gd name="connsiteX1" fmla="*/ 4804126 w 23501720"/>
              <a:gd name="connsiteY1" fmla="*/ 0 h 915935"/>
              <a:gd name="connsiteX2" fmla="*/ 4804126 w 23501720"/>
              <a:gd name="connsiteY2" fmla="*/ 1534 h 915935"/>
              <a:gd name="connsiteX3" fmla="*/ 11474216 w 23501720"/>
              <a:gd name="connsiteY3" fmla="*/ 1534 h 915935"/>
              <a:gd name="connsiteX4" fmla="*/ 12468423 w 23501720"/>
              <a:gd name="connsiteY4" fmla="*/ 490927 h 915935"/>
              <a:gd name="connsiteX5" fmla="*/ 13462631 w 23501720"/>
              <a:gd name="connsiteY5" fmla="*/ 1534 h 915935"/>
              <a:gd name="connsiteX6" fmla="*/ 23501720 w 23501720"/>
              <a:gd name="connsiteY6" fmla="*/ 1534 h 915935"/>
              <a:gd name="connsiteX7" fmla="*/ 23501720 w 23501720"/>
              <a:gd name="connsiteY7" fmla="*/ 521319 h 915935"/>
              <a:gd name="connsiteX8" fmla="*/ 23501720 w 23501720"/>
              <a:gd name="connsiteY8" fmla="*/ 537396 h 915935"/>
              <a:gd name="connsiteX9" fmla="*/ 23501720 w 23501720"/>
              <a:gd name="connsiteY9" fmla="*/ 915935 h 915935"/>
              <a:gd name="connsiteX10" fmla="*/ 4352661 w 23501720"/>
              <a:gd name="connsiteY10" fmla="*/ 915935 h 915935"/>
              <a:gd name="connsiteX11" fmla="*/ 4352661 w 23501720"/>
              <a:gd name="connsiteY11" fmla="*/ 914402 h 915935"/>
              <a:gd name="connsiteX12" fmla="*/ 0 w 23501720"/>
              <a:gd name="connsiteY12" fmla="*/ 914402 h 915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501720" h="915935">
                <a:moveTo>
                  <a:pt x="0" y="0"/>
                </a:moveTo>
                <a:lnTo>
                  <a:pt x="4804126" y="0"/>
                </a:lnTo>
                <a:lnTo>
                  <a:pt x="4804126" y="1534"/>
                </a:lnTo>
                <a:lnTo>
                  <a:pt x="11474216" y="1534"/>
                </a:lnTo>
                <a:cubicBezTo>
                  <a:pt x="11875392" y="2110"/>
                  <a:pt x="11957079" y="495679"/>
                  <a:pt x="12468423" y="490927"/>
                </a:cubicBezTo>
                <a:cubicBezTo>
                  <a:pt x="12979768" y="486176"/>
                  <a:pt x="13057784" y="2110"/>
                  <a:pt x="13462631" y="1534"/>
                </a:cubicBezTo>
                <a:lnTo>
                  <a:pt x="23501720" y="1534"/>
                </a:lnTo>
                <a:lnTo>
                  <a:pt x="23501720" y="521319"/>
                </a:lnTo>
                <a:lnTo>
                  <a:pt x="23501720" y="537396"/>
                </a:lnTo>
                <a:lnTo>
                  <a:pt x="23501720" y="915935"/>
                </a:lnTo>
                <a:lnTo>
                  <a:pt x="4352661" y="915935"/>
                </a:lnTo>
                <a:lnTo>
                  <a:pt x="4352661" y="914402"/>
                </a:lnTo>
                <a:lnTo>
                  <a:pt x="0" y="914402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30474A76-3CC6-4754-A555-DA5FE0BD0414}"/>
              </a:ext>
            </a:extLst>
          </p:cNvPr>
          <p:cNvGrpSpPr/>
          <p:nvPr/>
        </p:nvGrpSpPr>
        <p:grpSpPr>
          <a:xfrm>
            <a:off x="8652297" y="7157711"/>
            <a:ext cx="914400" cy="914400"/>
            <a:chOff x="6300708" y="7157711"/>
            <a:chExt cx="914400" cy="914400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EA56D0DA-1AA3-49BC-8EB7-C13DFBBF1039}"/>
                </a:ext>
              </a:extLst>
            </p:cNvPr>
            <p:cNvSpPr/>
            <p:nvPr/>
          </p:nvSpPr>
          <p:spPr>
            <a:xfrm>
              <a:off x="6300708" y="7157711"/>
              <a:ext cx="914400" cy="914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6" name="Graphic 55" descr="Bar graph with upward trend">
              <a:extLst>
                <a:ext uri="{FF2B5EF4-FFF2-40B4-BE49-F238E27FC236}">
                  <a16:creationId xmlns:a16="http://schemas.microsoft.com/office/drawing/2014/main" id="{E084110A-A1B2-4A25-A79A-32E3E92752F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483588" y="7354956"/>
              <a:ext cx="548640" cy="548640"/>
            </a:xfrm>
            <a:prstGeom prst="rect">
              <a:avLst/>
            </a:prstGeom>
          </p:spPr>
        </p:pic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523F8BB0-C8A8-4715-9EE0-7B2D98A2C449}"/>
              </a:ext>
            </a:extLst>
          </p:cNvPr>
          <p:cNvGrpSpPr/>
          <p:nvPr/>
        </p:nvGrpSpPr>
        <p:grpSpPr>
          <a:xfrm>
            <a:off x="6728125" y="7157711"/>
            <a:ext cx="914400" cy="914400"/>
            <a:chOff x="4836225" y="7157711"/>
            <a:chExt cx="914400" cy="914400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AC60B16A-71E3-406F-A758-5D9A526D9CA2}"/>
                </a:ext>
              </a:extLst>
            </p:cNvPr>
            <p:cNvSpPr/>
            <p:nvPr/>
          </p:nvSpPr>
          <p:spPr>
            <a:xfrm>
              <a:off x="4836225" y="7157711"/>
              <a:ext cx="914400" cy="914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8" name="Graphic 57" descr="Blockchain">
              <a:extLst>
                <a:ext uri="{FF2B5EF4-FFF2-40B4-BE49-F238E27FC236}">
                  <a16:creationId xmlns:a16="http://schemas.microsoft.com/office/drawing/2014/main" id="{8BDEC5FA-CEA0-4623-B05E-2A5B49B67B6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019105" y="7354956"/>
              <a:ext cx="548640" cy="548640"/>
            </a:xfrm>
            <a:prstGeom prst="rect">
              <a:avLst/>
            </a:prstGeom>
          </p:spPr>
        </p:pic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90D2E63D-B595-466B-9EAD-CF3C48842906}"/>
              </a:ext>
            </a:extLst>
          </p:cNvPr>
          <p:cNvGrpSpPr/>
          <p:nvPr/>
        </p:nvGrpSpPr>
        <p:grpSpPr>
          <a:xfrm>
            <a:off x="4803953" y="7157711"/>
            <a:ext cx="914400" cy="914400"/>
            <a:chOff x="3371742" y="7157711"/>
            <a:chExt cx="914400" cy="914400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AA194E36-24B7-46CD-9F5E-4F251F9562AE}"/>
                </a:ext>
              </a:extLst>
            </p:cNvPr>
            <p:cNvSpPr/>
            <p:nvPr/>
          </p:nvSpPr>
          <p:spPr>
            <a:xfrm>
              <a:off x="3371742" y="7157711"/>
              <a:ext cx="914400" cy="914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0" name="Graphic 59" descr="Boardroom">
              <a:extLst>
                <a:ext uri="{FF2B5EF4-FFF2-40B4-BE49-F238E27FC236}">
                  <a16:creationId xmlns:a16="http://schemas.microsoft.com/office/drawing/2014/main" id="{D48FDBEF-8A31-48F7-AADC-33FAF5A296D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554622" y="7354956"/>
              <a:ext cx="548640" cy="548640"/>
            </a:xfrm>
            <a:prstGeom prst="rect">
              <a:avLst/>
            </a:prstGeom>
          </p:spPr>
        </p:pic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A229E06F-FCF0-4BD9-BFA8-49EAB5957C2C}"/>
              </a:ext>
            </a:extLst>
          </p:cNvPr>
          <p:cNvGrpSpPr/>
          <p:nvPr/>
        </p:nvGrpSpPr>
        <p:grpSpPr>
          <a:xfrm>
            <a:off x="10556416" y="5310563"/>
            <a:ext cx="914400" cy="914400"/>
            <a:chOff x="7765189" y="7157711"/>
            <a:chExt cx="914400" cy="914400"/>
          </a:xfrm>
          <a:solidFill>
            <a:srgbClr val="197CC3"/>
          </a:solidFill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B21333F9-8B9E-4396-877D-31AC9FE61136}"/>
                </a:ext>
              </a:extLst>
            </p:cNvPr>
            <p:cNvSpPr/>
            <p:nvPr/>
          </p:nvSpPr>
          <p:spPr>
            <a:xfrm>
              <a:off x="7765189" y="7157711"/>
              <a:ext cx="914400" cy="914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4" name="Graphic 63" descr="Blog">
              <a:extLst>
                <a:ext uri="{FF2B5EF4-FFF2-40B4-BE49-F238E27FC236}">
                  <a16:creationId xmlns:a16="http://schemas.microsoft.com/office/drawing/2014/main" id="{C3AB31D1-BBB0-42B1-B21F-CF7EB50136F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/>
          </p:blipFill>
          <p:spPr>
            <a:xfrm>
              <a:off x="7948069" y="7354956"/>
              <a:ext cx="548640" cy="548640"/>
            </a:xfrm>
            <a:prstGeom prst="rect">
              <a:avLst/>
            </a:prstGeom>
          </p:spPr>
        </p:pic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C7607AB2-2B5E-4504-B471-651761A7AD06}"/>
              </a:ext>
            </a:extLst>
          </p:cNvPr>
          <p:cNvGrpSpPr/>
          <p:nvPr/>
        </p:nvGrpSpPr>
        <p:grpSpPr>
          <a:xfrm>
            <a:off x="634444" y="7157711"/>
            <a:ext cx="914400" cy="914400"/>
            <a:chOff x="442776" y="5310563"/>
            <a:chExt cx="914400" cy="914400"/>
          </a:xfrm>
          <a:solidFill>
            <a:srgbClr val="0070C0"/>
          </a:solidFill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ED0F05B1-4406-4F99-93D5-5B79631371F9}"/>
                </a:ext>
              </a:extLst>
            </p:cNvPr>
            <p:cNvSpPr/>
            <p:nvPr/>
          </p:nvSpPr>
          <p:spPr>
            <a:xfrm>
              <a:off x="442776" y="5310563"/>
              <a:ext cx="914400" cy="914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5" name="Graphic 64" descr="Checklist">
              <a:extLst>
                <a:ext uri="{FF2B5EF4-FFF2-40B4-BE49-F238E27FC236}">
                  <a16:creationId xmlns:a16="http://schemas.microsoft.com/office/drawing/2014/main" id="{B45794AE-D3C9-4B8D-BA2F-5181ED6F2A4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42331" y="5507808"/>
              <a:ext cx="548640" cy="548640"/>
            </a:xfrm>
            <a:prstGeom prst="rect">
              <a:avLst/>
            </a:prstGeom>
          </p:spPr>
        </p:pic>
      </p:grpSp>
      <p:pic>
        <p:nvPicPr>
          <p:cNvPr id="44" name="Graphic 43" descr="Bar graph with upward trend">
            <a:hlinkClick r:id="rId12" action="ppaction://hlinksldjump"/>
            <a:extLst>
              <a:ext uri="{FF2B5EF4-FFF2-40B4-BE49-F238E27FC236}">
                <a16:creationId xmlns:a16="http://schemas.microsoft.com/office/drawing/2014/main" id="{3AAD9D8A-13C4-4ABD-BE51-0D9C5A9F76A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998260" y="6157078"/>
            <a:ext cx="548640" cy="548640"/>
          </a:xfrm>
          <a:prstGeom prst="rect">
            <a:avLst/>
          </a:prstGeom>
        </p:spPr>
      </p:pic>
      <p:pic>
        <p:nvPicPr>
          <p:cNvPr id="46" name="Graphic 45" descr="Blockchain">
            <a:hlinkClick r:id="rId15" action="ppaction://hlinksldjump"/>
            <a:extLst>
              <a:ext uri="{FF2B5EF4-FFF2-40B4-BE49-F238E27FC236}">
                <a16:creationId xmlns:a16="http://schemas.microsoft.com/office/drawing/2014/main" id="{375EFF0D-6B90-4517-9EAD-0CCDB831FB3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255313" y="6149148"/>
            <a:ext cx="548640" cy="548640"/>
          </a:xfrm>
          <a:prstGeom prst="rect">
            <a:avLst/>
          </a:prstGeom>
        </p:spPr>
      </p:pic>
      <p:pic>
        <p:nvPicPr>
          <p:cNvPr id="48" name="Graphic 47" descr="Boardroom">
            <a:hlinkClick r:id="rId18" action="ppaction://hlinksldjump"/>
            <a:extLst>
              <a:ext uri="{FF2B5EF4-FFF2-40B4-BE49-F238E27FC236}">
                <a16:creationId xmlns:a16="http://schemas.microsoft.com/office/drawing/2014/main" id="{B1116C9D-8128-4EE3-80B2-F002CEB7CB7B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2514021" y="6174603"/>
            <a:ext cx="548640" cy="548640"/>
          </a:xfrm>
          <a:prstGeom prst="rect">
            <a:avLst/>
          </a:prstGeom>
        </p:spPr>
      </p:pic>
      <p:pic>
        <p:nvPicPr>
          <p:cNvPr id="50" name="Graphic 49" descr="Books">
            <a:hlinkClick r:id="rId21" action="ppaction://hlinksldjump"/>
            <a:extLst>
              <a:ext uri="{FF2B5EF4-FFF2-40B4-BE49-F238E27FC236}">
                <a16:creationId xmlns:a16="http://schemas.microsoft.com/office/drawing/2014/main" id="{B4F103F2-0C51-4C60-9B0F-CA2887E4278B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769289" y="6109675"/>
            <a:ext cx="548640" cy="548640"/>
          </a:xfrm>
          <a:prstGeom prst="rect">
            <a:avLst/>
          </a:prstGeom>
        </p:spPr>
      </p:pic>
      <p:pic>
        <p:nvPicPr>
          <p:cNvPr id="52" name="Graphic 51" descr="Checklist">
            <a:hlinkClick r:id="rId24" action="ppaction://hlinksldjump"/>
            <a:extLst>
              <a:ext uri="{FF2B5EF4-FFF2-40B4-BE49-F238E27FC236}">
                <a16:creationId xmlns:a16="http://schemas.microsoft.com/office/drawing/2014/main" id="{631C6B09-35BE-4DAA-A7B3-B34E3F628B51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-1810985" y="6109675"/>
            <a:ext cx="548640" cy="548640"/>
          </a:xfrm>
          <a:prstGeom prst="rect">
            <a:avLst/>
          </a:prstGeom>
        </p:spPr>
      </p:pic>
      <p:pic>
        <p:nvPicPr>
          <p:cNvPr id="54" name="Graphic 53" descr="Blog">
            <a:hlinkClick r:id="rId27" action="ppaction://hlinksldjump"/>
            <a:extLst>
              <a:ext uri="{FF2B5EF4-FFF2-40B4-BE49-F238E27FC236}">
                <a16:creationId xmlns:a16="http://schemas.microsoft.com/office/drawing/2014/main" id="{96210811-5627-4605-8830-988EFF5BFFE1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rcRect/>
          <a:stretch/>
        </p:blipFill>
        <p:spPr>
          <a:xfrm>
            <a:off x="10759350" y="6135517"/>
            <a:ext cx="548640" cy="548640"/>
          </a:xfrm>
          <a:prstGeom prst="rect">
            <a:avLst/>
          </a:prstGeom>
        </p:spPr>
      </p:pic>
      <p:grpSp>
        <p:nvGrpSpPr>
          <p:cNvPr id="69" name="Group 68">
            <a:extLst>
              <a:ext uri="{FF2B5EF4-FFF2-40B4-BE49-F238E27FC236}">
                <a16:creationId xmlns:a16="http://schemas.microsoft.com/office/drawing/2014/main" id="{D17CF1D6-9CB0-44DC-929F-8C5FBCECBFDF}"/>
              </a:ext>
            </a:extLst>
          </p:cNvPr>
          <p:cNvGrpSpPr/>
          <p:nvPr/>
        </p:nvGrpSpPr>
        <p:grpSpPr>
          <a:xfrm>
            <a:off x="2879781" y="7157711"/>
            <a:ext cx="914400" cy="914400"/>
            <a:chOff x="1907259" y="7157711"/>
            <a:chExt cx="914400" cy="914400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8159C543-EBE4-4A72-95C9-FA63C0C20D19}"/>
                </a:ext>
              </a:extLst>
            </p:cNvPr>
            <p:cNvSpPr/>
            <p:nvPr/>
          </p:nvSpPr>
          <p:spPr>
            <a:xfrm>
              <a:off x="1907259" y="7157711"/>
              <a:ext cx="914400" cy="914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2" name="Graphic 61" descr="Books">
              <a:extLst>
                <a:ext uri="{FF2B5EF4-FFF2-40B4-BE49-F238E27FC236}">
                  <a16:creationId xmlns:a16="http://schemas.microsoft.com/office/drawing/2014/main" id="{09CFE27A-7EF8-4B8F-8B07-6F40FFA0F2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p:blipFill>
          <p:spPr>
            <a:xfrm>
              <a:off x="2090139" y="7354956"/>
              <a:ext cx="548640" cy="548640"/>
            </a:xfrm>
            <a:prstGeom prst="rect">
              <a:avLst/>
            </a:prstGeom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35D24EA2-471E-41BA-AE7E-563D1168029D}"/>
              </a:ext>
            </a:extLst>
          </p:cNvPr>
          <p:cNvSpPr txBox="1"/>
          <p:nvPr/>
        </p:nvSpPr>
        <p:spPr>
          <a:xfrm>
            <a:off x="10231249" y="6454624"/>
            <a:ext cx="1897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Training Summary</a:t>
            </a:r>
          </a:p>
        </p:txBody>
      </p:sp>
      <p:pic>
        <p:nvPicPr>
          <p:cNvPr id="6" name="Graphic 5" descr="Blog">
            <a:hlinkClick r:id="rId27" action="ppaction://hlinksldjump"/>
            <a:extLst>
              <a:ext uri="{FF2B5EF4-FFF2-40B4-BE49-F238E27FC236}">
                <a16:creationId xmlns:a16="http://schemas.microsoft.com/office/drawing/2014/main" id="{57C57FFC-C831-3485-D175-40692B6867CF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rcRect/>
          <a:stretch/>
        </p:blipFill>
        <p:spPr>
          <a:xfrm>
            <a:off x="7739552" y="6144911"/>
            <a:ext cx="548640" cy="548640"/>
          </a:xfrm>
          <a:prstGeom prst="rect">
            <a:avLst/>
          </a:prstGeom>
        </p:spPr>
      </p:pic>
      <p:grpSp>
        <p:nvGrpSpPr>
          <p:cNvPr id="77" name="Group 76">
            <a:extLst>
              <a:ext uri="{FF2B5EF4-FFF2-40B4-BE49-F238E27FC236}">
                <a16:creationId xmlns:a16="http://schemas.microsoft.com/office/drawing/2014/main" id="{706C8E6E-9D63-0C37-223E-3B7FD315D883}"/>
              </a:ext>
            </a:extLst>
          </p:cNvPr>
          <p:cNvGrpSpPr/>
          <p:nvPr/>
        </p:nvGrpSpPr>
        <p:grpSpPr>
          <a:xfrm>
            <a:off x="3981023" y="135754"/>
            <a:ext cx="7489793" cy="1272383"/>
            <a:chOff x="3981023" y="135754"/>
            <a:chExt cx="7489793" cy="1272383"/>
          </a:xfrm>
        </p:grpSpPr>
        <p:pic>
          <p:nvPicPr>
            <p:cNvPr id="23" name="Picture 2">
              <a:extLst>
                <a:ext uri="{FF2B5EF4-FFF2-40B4-BE49-F238E27FC236}">
                  <a16:creationId xmlns:a16="http://schemas.microsoft.com/office/drawing/2014/main" id="{7DB6C5B8-F1EC-AC76-A6F1-90ED9A65665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72247" y="1063862"/>
              <a:ext cx="914400" cy="3032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6F1F991A-0597-82F8-E738-D931F1762D0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25003" y="1017764"/>
              <a:ext cx="1298069" cy="3903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2C704836-9834-B724-CA76-66D1B008CF1E}"/>
                </a:ext>
              </a:extLst>
            </p:cNvPr>
            <p:cNvGrpSpPr/>
            <p:nvPr/>
          </p:nvGrpSpPr>
          <p:grpSpPr>
            <a:xfrm>
              <a:off x="3981023" y="135754"/>
              <a:ext cx="7489793" cy="1164309"/>
              <a:chOff x="3821834" y="289085"/>
              <a:chExt cx="7489793" cy="1164309"/>
            </a:xfrm>
          </p:grpSpPr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5F120E13-1E15-484A-DC9C-95829BB2856C}"/>
                  </a:ext>
                </a:extLst>
              </p:cNvPr>
              <p:cNvSpPr/>
              <p:nvPr/>
            </p:nvSpPr>
            <p:spPr>
              <a:xfrm>
                <a:off x="3821834" y="714729"/>
                <a:ext cx="7089019" cy="49244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US" sz="1200" dirty="0"/>
                  <a:t>Trained professionals on Angular, Express, React JS</a:t>
                </a:r>
              </a:p>
              <a:p>
                <a:pPr algn="r"/>
                <a:r>
                  <a:rPr lang="en-US" sz="1400" b="1" dirty="0"/>
                  <a:t>Clients:</a:t>
                </a:r>
              </a:p>
            </p:txBody>
          </p: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898CF951-B6DD-9CDF-3490-D46F44172B49}"/>
                  </a:ext>
                </a:extLst>
              </p:cNvPr>
              <p:cNvSpPr txBox="1"/>
              <p:nvPr/>
            </p:nvSpPr>
            <p:spPr>
              <a:xfrm>
                <a:off x="6728126" y="289085"/>
                <a:ext cx="4182728" cy="415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21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lt"/>
                  </a:rPr>
                  <a:t>Front End Application Development</a:t>
                </a:r>
              </a:p>
            </p:txBody>
          </p:sp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F1EBA887-78CC-86D7-953B-9288C46F0C8A}"/>
                  </a:ext>
                </a:extLst>
              </p:cNvPr>
              <p:cNvSpPr/>
              <p:nvPr/>
            </p:nvSpPr>
            <p:spPr>
              <a:xfrm>
                <a:off x="11178462" y="522437"/>
                <a:ext cx="133165" cy="930957"/>
              </a:xfrm>
              <a:prstGeom prst="rect">
                <a:avLst/>
              </a:prstGeom>
              <a:solidFill>
                <a:srgbClr val="1B506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pic>
        <p:nvPicPr>
          <p:cNvPr id="79" name="Picture 2">
            <a:extLst>
              <a:ext uri="{FF2B5EF4-FFF2-40B4-BE49-F238E27FC236}">
                <a16:creationId xmlns:a16="http://schemas.microsoft.com/office/drawing/2014/main" id="{794C1B32-EA18-F843-A7A8-560852F030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6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84" t="26245" r="65629" b="32073"/>
          <a:stretch/>
        </p:blipFill>
        <p:spPr bwMode="auto">
          <a:xfrm>
            <a:off x="1050755" y="1731187"/>
            <a:ext cx="1988924" cy="2910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0" name="Rectangle 79">
            <a:extLst>
              <a:ext uri="{FF2B5EF4-FFF2-40B4-BE49-F238E27FC236}">
                <a16:creationId xmlns:a16="http://schemas.microsoft.com/office/drawing/2014/main" id="{70420FE1-6B66-57AE-0FFF-322C79EB3CBC}"/>
              </a:ext>
            </a:extLst>
          </p:cNvPr>
          <p:cNvSpPr/>
          <p:nvPr/>
        </p:nvSpPr>
        <p:spPr>
          <a:xfrm>
            <a:off x="446374" y="279289"/>
            <a:ext cx="2996911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3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/>
              </a:rPr>
              <a:t>Training Summary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E527324-92AB-34E8-AD9B-0BA2238EBFB6}"/>
              </a:ext>
            </a:extLst>
          </p:cNvPr>
          <p:cNvGrpSpPr/>
          <p:nvPr/>
        </p:nvGrpSpPr>
        <p:grpSpPr>
          <a:xfrm>
            <a:off x="3249503" y="1654526"/>
            <a:ext cx="7489793" cy="1439104"/>
            <a:chOff x="3249503" y="1654526"/>
            <a:chExt cx="7489793" cy="1439104"/>
          </a:xfrm>
        </p:grpSpPr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C31BA416-2E7B-9A84-2E59-E54C028F0C7B}"/>
                </a:ext>
              </a:extLst>
            </p:cNvPr>
            <p:cNvGrpSpPr/>
            <p:nvPr/>
          </p:nvGrpSpPr>
          <p:grpSpPr>
            <a:xfrm>
              <a:off x="3249503" y="1654526"/>
              <a:ext cx="7489793" cy="1439104"/>
              <a:chOff x="3249503" y="1654526"/>
              <a:chExt cx="7489793" cy="1439104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18DECAC1-6E4D-D815-1D80-4E88F84C8413}"/>
                  </a:ext>
                </a:extLst>
              </p:cNvPr>
              <p:cNvGrpSpPr/>
              <p:nvPr/>
            </p:nvGrpSpPr>
            <p:grpSpPr>
              <a:xfrm>
                <a:off x="3249503" y="1654526"/>
                <a:ext cx="7489793" cy="1164309"/>
                <a:chOff x="3818197" y="1483525"/>
                <a:chExt cx="7489793" cy="1164309"/>
              </a:xfrm>
            </p:grpSpPr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D2E3CBFE-399A-5059-0432-EC10F5C388A2}"/>
                    </a:ext>
                  </a:extLst>
                </p:cNvPr>
                <p:cNvSpPr/>
                <p:nvPr/>
              </p:nvSpPr>
              <p:spPr>
                <a:xfrm>
                  <a:off x="3818197" y="1909169"/>
                  <a:ext cx="7089019" cy="492443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marL="0" marR="0" lvl="0" indent="0" algn="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Trained fresh graduates on Data Analysis using </a:t>
                  </a:r>
                  <a:r>
                    <a:rPr kumimoji="0" lang="en-US" sz="1200" b="0" i="0" u="none" strike="noStrike" kern="1200" cap="none" spc="0" normalizeH="0" baseline="0" noProof="0" dirty="0" err="1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MatplotLib</a:t>
                  </a:r>
                  <a:r>
                    <a:rPr kumimoji="0" lang="en-US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, Pandas, </a:t>
                  </a:r>
                  <a:r>
                    <a:rPr kumimoji="0" lang="en-US" sz="1200" b="0" i="0" u="none" strike="noStrike" kern="1200" cap="none" spc="0" normalizeH="0" baseline="0" noProof="0" dirty="0" err="1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Plotly</a:t>
                  </a:r>
                  <a:r>
                    <a:rPr kumimoji="0" lang="en-US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, NumPy</a:t>
                  </a:r>
                </a:p>
                <a:p>
                  <a:pPr marL="0" marR="0" lvl="0" indent="0" algn="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Clients:</a:t>
                  </a:r>
                </a:p>
              </p:txBody>
            </p:sp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70B62E17-239D-56C0-7F7B-F7D9A2C0E89B}"/>
                    </a:ext>
                  </a:extLst>
                </p:cNvPr>
                <p:cNvSpPr txBox="1"/>
                <p:nvPr/>
              </p:nvSpPr>
              <p:spPr>
                <a:xfrm>
                  <a:off x="5325627" y="1483525"/>
                  <a:ext cx="5581590" cy="4154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21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j-lt"/>
                    </a:rPr>
                    <a:t>Data Analysis and Data Visualization</a:t>
                  </a:r>
                </a:p>
              </p:txBody>
            </p:sp>
            <p:sp>
              <p:nvSpPr>
                <p:cNvPr id="53" name="Rectangle 52">
                  <a:extLst>
                    <a:ext uri="{FF2B5EF4-FFF2-40B4-BE49-F238E27FC236}">
                      <a16:creationId xmlns:a16="http://schemas.microsoft.com/office/drawing/2014/main" id="{9D4D5B5B-090C-B9C3-3DFE-71655DCC06CE}"/>
                    </a:ext>
                  </a:extLst>
                </p:cNvPr>
                <p:cNvSpPr/>
                <p:nvPr/>
              </p:nvSpPr>
              <p:spPr>
                <a:xfrm>
                  <a:off x="11174825" y="1716877"/>
                  <a:ext cx="133165" cy="930957"/>
                </a:xfrm>
                <a:prstGeom prst="rect">
                  <a:avLst/>
                </a:prstGeom>
                <a:solidFill>
                  <a:srgbClr val="1B506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pic>
            <p:nvPicPr>
              <p:cNvPr id="1030" name="Picture 6">
                <a:extLst>
                  <a:ext uri="{FF2B5EF4-FFF2-40B4-BE49-F238E27FC236}">
                    <a16:creationId xmlns:a16="http://schemas.microsoft.com/office/drawing/2014/main" id="{635133AA-CB3D-A432-EDA8-3BB50B6528B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7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7813" b="15285"/>
              <a:stretch/>
            </p:blipFill>
            <p:spPr bwMode="auto">
              <a:xfrm>
                <a:off x="8919630" y="2408598"/>
                <a:ext cx="1047750" cy="68503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249007D7-F0BD-31D4-7339-C53F90DC210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87052" y="2342526"/>
              <a:ext cx="685042" cy="7511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3060625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2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11026</TotalTime>
  <Words>677</Words>
  <Application>Microsoft Office PowerPoint</Application>
  <PresentationFormat>Widescreen</PresentationFormat>
  <Paragraphs>131</Paragraphs>
  <Slides>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Arial</vt:lpstr>
      <vt:lpstr>Calibri</vt:lpstr>
      <vt:lpstr>Calibri Light</vt:lpstr>
      <vt:lpstr>Lato</vt:lpstr>
      <vt:lpstr>Open Sans</vt:lpstr>
      <vt:lpstr>Wingdings</vt:lpstr>
      <vt:lpstr>2_Office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Muzammil Patel</dc:creator>
  <cp:lastModifiedBy>Muthu Viswanathan</cp:lastModifiedBy>
  <cp:revision>252</cp:revision>
  <dcterms:created xsi:type="dcterms:W3CDTF">2020-08-13T10:23:19Z</dcterms:created>
  <dcterms:modified xsi:type="dcterms:W3CDTF">2024-06-22T05:32:35Z</dcterms:modified>
</cp:coreProperties>
</file>